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1"/>
  </p:notesMasterIdLst>
  <p:handoutMasterIdLst>
    <p:handoutMasterId r:id="rId22"/>
  </p:handoutMasterIdLst>
  <p:sldIdLst>
    <p:sldId id="321" r:id="rId2"/>
    <p:sldId id="348" r:id="rId3"/>
    <p:sldId id="382" r:id="rId4"/>
    <p:sldId id="383" r:id="rId5"/>
    <p:sldId id="322" r:id="rId6"/>
    <p:sldId id="324" r:id="rId7"/>
    <p:sldId id="384" r:id="rId8"/>
    <p:sldId id="366" r:id="rId9"/>
    <p:sldId id="367" r:id="rId10"/>
    <p:sldId id="387" r:id="rId11"/>
    <p:sldId id="388" r:id="rId12"/>
    <p:sldId id="385" r:id="rId13"/>
    <p:sldId id="368" r:id="rId14"/>
    <p:sldId id="369" r:id="rId15"/>
    <p:sldId id="370" r:id="rId16"/>
    <p:sldId id="371" r:id="rId17"/>
    <p:sldId id="372" r:id="rId18"/>
    <p:sldId id="373" r:id="rId19"/>
    <p:sldId id="386"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ke Williams" initials="" lastIdx="16" clrIdx="0"/>
  <p:cmAuthor id="1" name="Sort" initials="" lastIdx="2" clrIdx="1"/>
  <p:cmAuthor id="2" name="SORTEC LY" initials=""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2C4"/>
    <a:srgbClr val="373A36"/>
    <a:srgbClr val="C6007E"/>
    <a:srgbClr val="80225F"/>
    <a:srgbClr val="D6001C"/>
    <a:srgbClr val="A6192E"/>
    <a:srgbClr val="6D00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20" autoAdjust="0"/>
    <p:restoredTop sz="99847" autoAdjust="0"/>
  </p:normalViewPr>
  <p:slideViewPr>
    <p:cSldViewPr snapToGrid="0">
      <p:cViewPr varScale="1">
        <p:scale>
          <a:sx n="72" d="100"/>
          <a:sy n="72" d="100"/>
        </p:scale>
        <p:origin x="1068"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DD727-D25A-5E46-81F1-85A84351DE98}" type="datetime1">
              <a:rPr lang="en-AU" smtClean="0"/>
              <a:pPr/>
              <a:t>29/03/2017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47C9BA-3427-9C42-9B4F-1B365F75EA96}" type="slidenum">
              <a:rPr lang="en-US" smtClean="0"/>
              <a:pPr/>
              <a:t>‹#›</a:t>
            </a:fld>
            <a:endParaRPr lang="en-US"/>
          </a:p>
        </p:txBody>
      </p:sp>
    </p:spTree>
    <p:extLst>
      <p:ext uri="{BB962C8B-B14F-4D97-AF65-F5344CB8AC3E}">
        <p14:creationId xmlns:p14="http://schemas.microsoft.com/office/powerpoint/2010/main" val="1944447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40260E-1BEB-194F-87F4-1B62040A8EA3}" type="datetime1">
              <a:rPr lang="en-AU" smtClean="0"/>
              <a:pPr/>
              <a:t>29/03/2017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F8B18D-78DE-FE47-B9E3-A85F2B1D0EB4}" type="slidenum">
              <a:rPr lang="en-US" smtClean="0"/>
              <a:pPr/>
              <a:t>‹#›</a:t>
            </a:fld>
            <a:endParaRPr lang="en-US"/>
          </a:p>
        </p:txBody>
      </p:sp>
    </p:spTree>
    <p:extLst>
      <p:ext uri="{BB962C8B-B14F-4D97-AF65-F5344CB8AC3E}">
        <p14:creationId xmlns:p14="http://schemas.microsoft.com/office/powerpoint/2010/main" val="144667227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6" name="Text Placeholder 12"/>
          <p:cNvSpPr>
            <a:spLocks noGrp="1"/>
          </p:cNvSpPr>
          <p:nvPr>
            <p:ph type="body" sz="quarter" idx="17" hasCustomPrompt="1"/>
          </p:nvPr>
        </p:nvSpPr>
        <p:spPr>
          <a:xfrm>
            <a:off x="460072" y="846666"/>
            <a:ext cx="6397928" cy="532191"/>
          </a:xfrm>
          <a:prstGeom prst="rect">
            <a:avLst/>
          </a:prstGeom>
        </p:spPr>
        <p:txBody>
          <a:bodyPr>
            <a:normAutofit/>
          </a:bodyPr>
          <a:lstStyle>
            <a:lvl1pPr marL="0" indent="0">
              <a:buFontTx/>
              <a:buNone/>
              <a:defRPr sz="1800" cap="all">
                <a:solidFill>
                  <a:schemeClr val="tx2"/>
                </a:solidFill>
                <a:latin typeface="+mj-lt"/>
              </a:defRPr>
            </a:lvl1pPr>
          </a:lstStyle>
          <a:p>
            <a:pPr lvl="0"/>
            <a:r>
              <a:rPr lang="en-AU" dirty="0"/>
              <a:t>SUBHEAD</a:t>
            </a:r>
          </a:p>
        </p:txBody>
      </p:sp>
      <p:sp>
        <p:nvSpPr>
          <p:cNvPr id="9" name="Text Placeholder 2"/>
          <p:cNvSpPr>
            <a:spLocks noGrp="1"/>
          </p:cNvSpPr>
          <p:nvPr>
            <p:ph idx="1" hasCustomPrompt="1"/>
          </p:nvPr>
        </p:nvSpPr>
        <p:spPr>
          <a:xfrm>
            <a:off x="445641" y="1728979"/>
            <a:ext cx="8266559" cy="4519421"/>
          </a:xfrm>
          <a:prstGeom prst="rect">
            <a:avLst/>
          </a:prstGeom>
        </p:spPr>
        <p:txBody>
          <a:bodyPr vert="horz" lIns="91440" tIns="45720" rIns="91440" bIns="45720" numCol="1" spcCol="0" rtlCol="0">
            <a:normAutofit/>
          </a:bodyPr>
          <a:lstStyle>
            <a:lvl3pPr marL="0" indent="0">
              <a:buFontTx/>
              <a:buNone/>
              <a:defRPr b="1" cap="all" baseline="0">
                <a:solidFill>
                  <a:schemeClr val="tx2"/>
                </a:solidFill>
                <a:latin typeface="+mj-lt"/>
              </a:defRPr>
            </a:lvl3pPr>
            <a:lvl4pPr marL="0" indent="0">
              <a:buFontTx/>
              <a:buNone/>
              <a:defRPr/>
            </a:lvl4pPr>
            <a:lvl5pPr marL="1257300" indent="0">
              <a:buNone/>
              <a:defRPr/>
            </a:lvl5pPr>
          </a:lstStyle>
          <a:p>
            <a:pPr lvl="2"/>
            <a:r>
              <a:rPr lang="en-AU" dirty="0"/>
              <a:t>THIRD LEVEL</a:t>
            </a:r>
          </a:p>
          <a:p>
            <a:pPr lvl="3"/>
            <a:r>
              <a:rPr lang="en-AU" dirty="0"/>
              <a:t>Fourth level</a:t>
            </a:r>
          </a:p>
          <a:p>
            <a:pPr lvl="3"/>
            <a:endParaRPr lang="en-AU" dirty="0"/>
          </a:p>
        </p:txBody>
      </p:sp>
    </p:spTree>
    <p:extLst>
      <p:ext uri="{BB962C8B-B14F-4D97-AF65-F5344CB8AC3E}">
        <p14:creationId xmlns:p14="http://schemas.microsoft.com/office/powerpoint/2010/main" val="342724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3887338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Picture Tex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dirty="0"/>
              <a:t>Click to edit Master title style</a:t>
            </a:r>
            <a:endParaRPr lang="en-US" dirty="0"/>
          </a:p>
        </p:txBody>
      </p:sp>
      <p:sp>
        <p:nvSpPr>
          <p:cNvPr id="3" name="Slide Number Placeholder 2"/>
          <p:cNvSpPr>
            <a:spLocks noGrp="1"/>
          </p:cNvSpPr>
          <p:nvPr>
            <p:ph type="sldNum" sz="quarter" idx="10"/>
          </p:nvPr>
        </p:nvSpPr>
        <p:spPr/>
        <p:txBody>
          <a:bodyPr/>
          <a:lstStyle>
            <a:lvl1pPr>
              <a:buFontTx/>
              <a:buNone/>
              <a:defRPr/>
            </a:lvl1p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lvl1pPr>
              <a:buFontTx/>
              <a:buNone/>
              <a:defRPr/>
            </a:lvl1pPr>
          </a:lstStyle>
          <a:p>
            <a:r>
              <a:rPr lang="en-AU"/>
              <a:t>OFFICE  I  FACULTY  I  DEPARTMENT</a:t>
            </a:r>
            <a:endParaRPr lang="en-US" dirty="0"/>
          </a:p>
        </p:txBody>
      </p:sp>
      <p:sp>
        <p:nvSpPr>
          <p:cNvPr id="19"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21" name="Text Placeholder 2"/>
          <p:cNvSpPr>
            <a:spLocks noGrp="1"/>
          </p:cNvSpPr>
          <p:nvPr>
            <p:ph idx="1" hasCustomPrompt="1"/>
          </p:nvPr>
        </p:nvSpPr>
        <p:spPr>
          <a:xfrm>
            <a:off x="445641" y="2465579"/>
            <a:ext cx="1827129" cy="1437047"/>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2" name="Text Placeholder 2"/>
          <p:cNvSpPr>
            <a:spLocks noGrp="1"/>
          </p:cNvSpPr>
          <p:nvPr>
            <p:ph idx="30" hasCustomPrompt="1"/>
          </p:nvPr>
        </p:nvSpPr>
        <p:spPr>
          <a:xfrm>
            <a:off x="2559483" y="2465579"/>
            <a:ext cx="1827129" cy="1437047"/>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3" name="Text Placeholder 2"/>
          <p:cNvSpPr>
            <a:spLocks noGrp="1"/>
          </p:cNvSpPr>
          <p:nvPr>
            <p:ph idx="31" hasCustomPrompt="1"/>
          </p:nvPr>
        </p:nvSpPr>
        <p:spPr>
          <a:xfrm>
            <a:off x="4651907" y="2465579"/>
            <a:ext cx="1827129" cy="1437047"/>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4" name="Text Placeholder 2"/>
          <p:cNvSpPr>
            <a:spLocks noGrp="1"/>
          </p:cNvSpPr>
          <p:nvPr>
            <p:ph idx="32" hasCustomPrompt="1"/>
          </p:nvPr>
        </p:nvSpPr>
        <p:spPr>
          <a:xfrm>
            <a:off x="6741908" y="2465579"/>
            <a:ext cx="1827129" cy="1437047"/>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5" name="Text Placeholder 2"/>
          <p:cNvSpPr>
            <a:spLocks noGrp="1"/>
          </p:cNvSpPr>
          <p:nvPr>
            <p:ph idx="33" hasCustomPrompt="1"/>
          </p:nvPr>
        </p:nvSpPr>
        <p:spPr>
          <a:xfrm>
            <a:off x="445641" y="4774168"/>
            <a:ext cx="1827129" cy="1437047"/>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6" name="Text Placeholder 2"/>
          <p:cNvSpPr>
            <a:spLocks noGrp="1"/>
          </p:cNvSpPr>
          <p:nvPr>
            <p:ph idx="34" hasCustomPrompt="1"/>
          </p:nvPr>
        </p:nvSpPr>
        <p:spPr>
          <a:xfrm>
            <a:off x="2559483" y="4774168"/>
            <a:ext cx="1827129" cy="1437047"/>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7" name="Text Placeholder 2"/>
          <p:cNvSpPr>
            <a:spLocks noGrp="1"/>
          </p:cNvSpPr>
          <p:nvPr>
            <p:ph idx="35" hasCustomPrompt="1"/>
          </p:nvPr>
        </p:nvSpPr>
        <p:spPr>
          <a:xfrm>
            <a:off x="4664607" y="4774168"/>
            <a:ext cx="1827129" cy="1437047"/>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8" name="Text Placeholder 2"/>
          <p:cNvSpPr>
            <a:spLocks noGrp="1"/>
          </p:cNvSpPr>
          <p:nvPr>
            <p:ph idx="37" hasCustomPrompt="1"/>
          </p:nvPr>
        </p:nvSpPr>
        <p:spPr>
          <a:xfrm>
            <a:off x="6752963" y="4774168"/>
            <a:ext cx="1827129" cy="1437047"/>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9" name="Text Placeholder 2"/>
          <p:cNvSpPr>
            <a:spLocks noGrp="1"/>
          </p:cNvSpPr>
          <p:nvPr>
            <p:ph idx="38" hasCustomPrompt="1"/>
          </p:nvPr>
        </p:nvSpPr>
        <p:spPr>
          <a:xfrm>
            <a:off x="445641" y="1650008"/>
            <a:ext cx="1129159" cy="801091"/>
          </a:xfrm>
          <a:prstGeom prst="rect">
            <a:avLst/>
          </a:prstGeom>
        </p:spPr>
        <p:txBody>
          <a:bodyPr vert="horz" lIns="91440" tIns="45720" rIns="91440" bIns="45720" rtlCol="0">
            <a:normAutofit/>
          </a:bodyPr>
          <a:lstStyle>
            <a:lvl3pPr marL="0" indent="0">
              <a:buFontTx/>
              <a:buNone/>
              <a:defRPr sz="1400" b="0" cap="none" baseline="0"/>
            </a:lvl3pPr>
          </a:lstStyle>
          <a:p>
            <a:pPr lvl="2"/>
            <a:r>
              <a:rPr lang="en-AU" dirty="0"/>
              <a:t>Click icon to add pic or SmartArt</a:t>
            </a:r>
          </a:p>
        </p:txBody>
      </p:sp>
      <p:sp>
        <p:nvSpPr>
          <p:cNvPr id="33" name="Text Placeholder 2"/>
          <p:cNvSpPr>
            <a:spLocks noGrp="1"/>
          </p:cNvSpPr>
          <p:nvPr>
            <p:ph idx="39" hasCustomPrompt="1"/>
          </p:nvPr>
        </p:nvSpPr>
        <p:spPr>
          <a:xfrm>
            <a:off x="2555776" y="1650008"/>
            <a:ext cx="1129159" cy="801091"/>
          </a:xfrm>
          <a:prstGeom prst="rect">
            <a:avLst/>
          </a:prstGeom>
        </p:spPr>
        <p:txBody>
          <a:bodyPr vert="horz" lIns="91440" tIns="45720" rIns="91440" bIns="45720" rtlCol="0">
            <a:normAutofit/>
          </a:bodyPr>
          <a:lstStyle>
            <a:lvl3pPr marL="0" indent="0">
              <a:buFontTx/>
              <a:buNone/>
              <a:defRPr sz="1400" b="0" cap="none"/>
            </a:lvl3pPr>
          </a:lstStyle>
          <a:p>
            <a:pPr lvl="2"/>
            <a:r>
              <a:rPr lang="en-AU" dirty="0"/>
              <a:t>Click icon to add pic or SmartArt</a:t>
            </a:r>
          </a:p>
        </p:txBody>
      </p:sp>
      <p:sp>
        <p:nvSpPr>
          <p:cNvPr id="34" name="Text Placeholder 2"/>
          <p:cNvSpPr>
            <a:spLocks noGrp="1"/>
          </p:cNvSpPr>
          <p:nvPr>
            <p:ph idx="40" hasCustomPrompt="1"/>
          </p:nvPr>
        </p:nvSpPr>
        <p:spPr>
          <a:xfrm>
            <a:off x="4644008" y="1650008"/>
            <a:ext cx="1129159" cy="801091"/>
          </a:xfrm>
          <a:prstGeom prst="rect">
            <a:avLst/>
          </a:prstGeom>
        </p:spPr>
        <p:txBody>
          <a:bodyPr vert="horz" lIns="91440" tIns="45720" rIns="91440" bIns="45720" rtlCol="0">
            <a:normAutofit/>
          </a:bodyPr>
          <a:lstStyle>
            <a:lvl3pPr marL="0" indent="0">
              <a:buFontTx/>
              <a:buNone/>
              <a:defRPr sz="1400" b="0" cap="none"/>
            </a:lvl3pPr>
          </a:lstStyle>
          <a:p>
            <a:pPr lvl="2"/>
            <a:r>
              <a:rPr lang="en-AU" dirty="0"/>
              <a:t>Click icon to add pic or SmartArt</a:t>
            </a:r>
          </a:p>
        </p:txBody>
      </p:sp>
      <p:sp>
        <p:nvSpPr>
          <p:cNvPr id="35" name="Text Placeholder 2"/>
          <p:cNvSpPr>
            <a:spLocks noGrp="1"/>
          </p:cNvSpPr>
          <p:nvPr>
            <p:ph idx="41" hasCustomPrompt="1"/>
          </p:nvPr>
        </p:nvSpPr>
        <p:spPr>
          <a:xfrm>
            <a:off x="6804248" y="1650008"/>
            <a:ext cx="1129159" cy="801091"/>
          </a:xfrm>
          <a:prstGeom prst="rect">
            <a:avLst/>
          </a:prstGeom>
        </p:spPr>
        <p:txBody>
          <a:bodyPr vert="horz" lIns="91440" tIns="45720" rIns="91440" bIns="45720" rtlCol="0">
            <a:normAutofit/>
          </a:bodyPr>
          <a:lstStyle>
            <a:lvl3pPr marL="0" indent="0">
              <a:buFontTx/>
              <a:buNone/>
              <a:defRPr sz="1400" b="0" cap="none"/>
            </a:lvl3pPr>
          </a:lstStyle>
          <a:p>
            <a:pPr lvl="2"/>
            <a:r>
              <a:rPr lang="en-AU" dirty="0"/>
              <a:t>Click icon to add pic or SmartArt</a:t>
            </a:r>
          </a:p>
        </p:txBody>
      </p:sp>
      <p:sp>
        <p:nvSpPr>
          <p:cNvPr id="36" name="Text Placeholder 2"/>
          <p:cNvSpPr>
            <a:spLocks noGrp="1"/>
          </p:cNvSpPr>
          <p:nvPr>
            <p:ph idx="42" hasCustomPrompt="1"/>
          </p:nvPr>
        </p:nvSpPr>
        <p:spPr>
          <a:xfrm>
            <a:off x="445641" y="3979664"/>
            <a:ext cx="1129159" cy="801091"/>
          </a:xfrm>
          <a:prstGeom prst="rect">
            <a:avLst/>
          </a:prstGeom>
        </p:spPr>
        <p:txBody>
          <a:bodyPr vert="horz" lIns="91440" tIns="45720" rIns="91440" bIns="45720" rtlCol="0">
            <a:normAutofit/>
          </a:bodyPr>
          <a:lstStyle>
            <a:lvl3pPr marL="0" indent="0">
              <a:buFontTx/>
              <a:buNone/>
              <a:defRPr sz="1400" b="0" cap="none"/>
            </a:lvl3pPr>
          </a:lstStyle>
          <a:p>
            <a:pPr lvl="2"/>
            <a:r>
              <a:rPr lang="en-AU" dirty="0"/>
              <a:t>Click icon to add pic or SmartArt</a:t>
            </a:r>
          </a:p>
        </p:txBody>
      </p:sp>
      <p:sp>
        <p:nvSpPr>
          <p:cNvPr id="37" name="Text Placeholder 2"/>
          <p:cNvSpPr>
            <a:spLocks noGrp="1"/>
          </p:cNvSpPr>
          <p:nvPr>
            <p:ph idx="43" hasCustomPrompt="1"/>
          </p:nvPr>
        </p:nvSpPr>
        <p:spPr>
          <a:xfrm>
            <a:off x="2555776" y="3979664"/>
            <a:ext cx="1129159" cy="801091"/>
          </a:xfrm>
          <a:prstGeom prst="rect">
            <a:avLst/>
          </a:prstGeom>
        </p:spPr>
        <p:txBody>
          <a:bodyPr vert="horz" lIns="91440" tIns="45720" rIns="91440" bIns="45720" rtlCol="0">
            <a:normAutofit/>
          </a:bodyPr>
          <a:lstStyle>
            <a:lvl3pPr marL="0" indent="0">
              <a:buFontTx/>
              <a:buNone/>
              <a:defRPr sz="1400" b="0" cap="none"/>
            </a:lvl3pPr>
          </a:lstStyle>
          <a:p>
            <a:pPr lvl="2"/>
            <a:r>
              <a:rPr lang="en-AU" dirty="0"/>
              <a:t>Click icon to add pic or SmartArt</a:t>
            </a:r>
          </a:p>
        </p:txBody>
      </p:sp>
      <p:sp>
        <p:nvSpPr>
          <p:cNvPr id="38" name="Text Placeholder 2"/>
          <p:cNvSpPr>
            <a:spLocks noGrp="1"/>
          </p:cNvSpPr>
          <p:nvPr>
            <p:ph idx="44" hasCustomPrompt="1"/>
          </p:nvPr>
        </p:nvSpPr>
        <p:spPr>
          <a:xfrm>
            <a:off x="4644008" y="3979664"/>
            <a:ext cx="1129159" cy="801091"/>
          </a:xfrm>
          <a:prstGeom prst="rect">
            <a:avLst/>
          </a:prstGeom>
        </p:spPr>
        <p:txBody>
          <a:bodyPr vert="horz" lIns="91440" tIns="45720" rIns="91440" bIns="45720" rtlCol="0">
            <a:normAutofit/>
          </a:bodyPr>
          <a:lstStyle>
            <a:lvl3pPr marL="0" indent="0">
              <a:buFontTx/>
              <a:buNone/>
              <a:defRPr sz="1400" b="0" cap="none"/>
            </a:lvl3pPr>
          </a:lstStyle>
          <a:p>
            <a:pPr lvl="2"/>
            <a:r>
              <a:rPr lang="en-AU" dirty="0"/>
              <a:t>Click icon to add pic or SmartArt</a:t>
            </a:r>
          </a:p>
        </p:txBody>
      </p:sp>
      <p:sp>
        <p:nvSpPr>
          <p:cNvPr id="39" name="Text Placeholder 2"/>
          <p:cNvSpPr>
            <a:spLocks noGrp="1"/>
          </p:cNvSpPr>
          <p:nvPr>
            <p:ph idx="45" hasCustomPrompt="1"/>
          </p:nvPr>
        </p:nvSpPr>
        <p:spPr>
          <a:xfrm>
            <a:off x="6804248" y="3979664"/>
            <a:ext cx="1129159" cy="801091"/>
          </a:xfrm>
          <a:prstGeom prst="rect">
            <a:avLst/>
          </a:prstGeom>
        </p:spPr>
        <p:txBody>
          <a:bodyPr vert="horz" lIns="91440" tIns="45720" rIns="91440" bIns="45720" rtlCol="0">
            <a:normAutofit/>
          </a:bodyPr>
          <a:lstStyle>
            <a:lvl3pPr marL="0" indent="0">
              <a:buFontTx/>
              <a:buNone/>
              <a:defRPr sz="1400" b="0" cap="none"/>
            </a:lvl3pPr>
          </a:lstStyle>
          <a:p>
            <a:pPr lvl="2"/>
            <a:r>
              <a:rPr lang="en-AU" dirty="0"/>
              <a:t>Click icon to add pic or SmartArt</a:t>
            </a:r>
          </a:p>
        </p:txBody>
      </p:sp>
    </p:spTree>
    <p:extLst>
      <p:ext uri="{BB962C8B-B14F-4D97-AF65-F5344CB8AC3E}">
        <p14:creationId xmlns:p14="http://schemas.microsoft.com/office/powerpoint/2010/main" val="1699217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Text, 4 Column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23" name="Picture Placeholder 15"/>
          <p:cNvSpPr>
            <a:spLocks noGrp="1"/>
          </p:cNvSpPr>
          <p:nvPr userDrawn="1">
            <p:ph type="pic" sz="quarter" idx="16"/>
          </p:nvPr>
        </p:nvSpPr>
        <p:spPr>
          <a:xfrm>
            <a:off x="598411" y="3474092"/>
            <a:ext cx="658813" cy="641350"/>
          </a:xfrm>
          <a:prstGeom prst="rect">
            <a:avLst/>
          </a:prstGeom>
        </p:spPr>
        <p:txBody>
          <a:bodyPr/>
          <a:lstStyle>
            <a:lvl1pPr marL="0" indent="0">
              <a:buFontTx/>
              <a:buNone/>
              <a:defRPr/>
            </a:lvl1pPr>
          </a:lstStyle>
          <a:p>
            <a:endParaRPr lang="en-US" dirty="0"/>
          </a:p>
        </p:txBody>
      </p:sp>
      <p:sp>
        <p:nvSpPr>
          <p:cNvPr id="28" name="Picture Placeholder 15"/>
          <p:cNvSpPr>
            <a:spLocks noGrp="1"/>
          </p:cNvSpPr>
          <p:nvPr>
            <p:ph type="pic" sz="quarter" idx="33"/>
          </p:nvPr>
        </p:nvSpPr>
        <p:spPr>
          <a:xfrm>
            <a:off x="2615688" y="3474092"/>
            <a:ext cx="658813" cy="641350"/>
          </a:xfrm>
          <a:prstGeom prst="rect">
            <a:avLst/>
          </a:prstGeom>
        </p:spPr>
        <p:txBody>
          <a:bodyPr/>
          <a:lstStyle>
            <a:lvl1pPr marL="0" indent="0">
              <a:buFontTx/>
              <a:buNone/>
              <a:defRPr/>
            </a:lvl1pPr>
          </a:lstStyle>
          <a:p>
            <a:endParaRPr lang="en-US" dirty="0"/>
          </a:p>
        </p:txBody>
      </p:sp>
      <p:sp>
        <p:nvSpPr>
          <p:cNvPr id="30" name="Picture Placeholder 15"/>
          <p:cNvSpPr>
            <a:spLocks noGrp="1"/>
          </p:cNvSpPr>
          <p:nvPr>
            <p:ph type="pic" sz="quarter" idx="35"/>
          </p:nvPr>
        </p:nvSpPr>
        <p:spPr>
          <a:xfrm>
            <a:off x="4637960" y="3474092"/>
            <a:ext cx="658813" cy="641350"/>
          </a:xfrm>
          <a:prstGeom prst="rect">
            <a:avLst/>
          </a:prstGeom>
        </p:spPr>
        <p:txBody>
          <a:bodyPr/>
          <a:lstStyle>
            <a:lvl1pPr marL="0" indent="0">
              <a:buFontTx/>
              <a:buNone/>
              <a:defRPr/>
            </a:lvl1pPr>
          </a:lstStyle>
          <a:p>
            <a:endParaRPr lang="en-US" dirty="0"/>
          </a:p>
        </p:txBody>
      </p:sp>
      <p:sp>
        <p:nvSpPr>
          <p:cNvPr id="32" name="Picture Placeholder 15"/>
          <p:cNvSpPr>
            <a:spLocks noGrp="1"/>
          </p:cNvSpPr>
          <p:nvPr>
            <p:ph type="pic" sz="quarter" idx="37"/>
          </p:nvPr>
        </p:nvSpPr>
        <p:spPr>
          <a:xfrm>
            <a:off x="6654184" y="3474092"/>
            <a:ext cx="658813" cy="641350"/>
          </a:xfrm>
          <a:prstGeom prst="rect">
            <a:avLst/>
          </a:prstGeom>
        </p:spPr>
        <p:txBody>
          <a:bodyPr/>
          <a:lstStyle>
            <a:lvl1pPr marL="0" indent="0">
              <a:buFontTx/>
              <a:buNone/>
              <a:defRPr/>
            </a:lvl1pPr>
          </a:lstStyle>
          <a:p>
            <a:endParaRPr lang="en-US" dirty="0"/>
          </a:p>
        </p:txBody>
      </p:sp>
      <p:sp>
        <p:nvSpPr>
          <p:cNvPr id="21" name="Text Placeholder 2"/>
          <p:cNvSpPr>
            <a:spLocks noGrp="1"/>
          </p:cNvSpPr>
          <p:nvPr>
            <p:ph idx="1" hasCustomPrompt="1"/>
          </p:nvPr>
        </p:nvSpPr>
        <p:spPr>
          <a:xfrm>
            <a:off x="457200" y="1600201"/>
            <a:ext cx="8229600" cy="1474412"/>
          </a:xfrm>
          <a:prstGeom prst="rect">
            <a:avLst/>
          </a:prstGeom>
        </p:spPr>
        <p:txBody>
          <a:bodyPr vert="horz" lIns="91440" tIns="45720" rIns="91440" bIns="45720" rtlCol="0">
            <a:normAutofit/>
          </a:bodyPr>
          <a:lstStyle>
            <a:lvl4pPr marL="0" indent="0">
              <a:buFontTx/>
              <a:buNone/>
              <a:defRPr lang="en-AU" sz="1800" b="0" kern="1200" cap="none" dirty="0" err="1"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dolres</a:t>
            </a:r>
            <a:r>
              <a:rPr lang="en-AU" dirty="0"/>
              <a:t> </a:t>
            </a:r>
            <a:r>
              <a:rPr lang="en-AU" dirty="0" err="1"/>
              <a:t>melior</a:t>
            </a:r>
            <a:r>
              <a:rPr lang="en-AU" dirty="0"/>
              <a:t> non </a:t>
            </a:r>
            <a:r>
              <a:rPr lang="en-AU" dirty="0" err="1"/>
              <a:t>tutte</a:t>
            </a:r>
            <a:r>
              <a:rPr lang="en-AU" dirty="0"/>
              <a:t> </a:t>
            </a:r>
            <a:r>
              <a:rPr lang="en-AU" dirty="0" err="1"/>
              <a:t>santotoe</a:t>
            </a:r>
            <a:r>
              <a:rPr lang="en-AU" dirty="0"/>
              <a:t> </a:t>
            </a:r>
            <a:r>
              <a:rPr lang="en-AU" dirty="0" err="1"/>
              <a:t>ehh</a:t>
            </a:r>
            <a:r>
              <a:rPr lang="en-AU" dirty="0"/>
              <a:t> </a:t>
            </a:r>
            <a:r>
              <a:rPr lang="en-AU" dirty="0" err="1"/>
              <a:t>asd</a:t>
            </a:r>
            <a:r>
              <a:rPr lang="en-AU" dirty="0"/>
              <a:t> </a:t>
            </a:r>
            <a:r>
              <a:rPr lang="en-AU" dirty="0" err="1"/>
              <a:t>gcia</a:t>
            </a:r>
            <a:r>
              <a:rPr lang="en-AU" dirty="0"/>
              <a:t> </a:t>
            </a:r>
            <a:r>
              <a:rPr lang="en-AU" dirty="0" err="1"/>
              <a:t>idu</a:t>
            </a:r>
            <a:r>
              <a:rPr lang="en-AU" dirty="0"/>
              <a:t> </a:t>
            </a:r>
            <a:r>
              <a:rPr lang="en-AU" dirty="0" err="1"/>
              <a:t>ciuw</a:t>
            </a:r>
            <a:r>
              <a:rPr lang="en-AU" dirty="0"/>
              <a:t> </a:t>
            </a:r>
            <a:r>
              <a:rPr lang="en-AU" dirty="0" err="1"/>
              <a:t>sfdoh</a:t>
            </a:r>
            <a:r>
              <a:rPr lang="en-AU" dirty="0"/>
              <a:t> </a:t>
            </a:r>
            <a:r>
              <a:rPr lang="en-AU" dirty="0" err="1"/>
              <a:t>melior</a:t>
            </a:r>
            <a:r>
              <a:rPr lang="en-AU" dirty="0"/>
              <a:t> non </a:t>
            </a:r>
            <a:r>
              <a:rPr lang="en-AU" dirty="0" err="1"/>
              <a:t>tutte</a:t>
            </a:r>
            <a:r>
              <a:rPr lang="en-AU" dirty="0"/>
              <a:t> </a:t>
            </a:r>
            <a:r>
              <a:rPr lang="en-AU" dirty="0" err="1"/>
              <a:t>santotoe</a:t>
            </a:r>
            <a:r>
              <a:rPr lang="en-AU" dirty="0"/>
              <a:t> </a:t>
            </a:r>
            <a:r>
              <a:rPr lang="en-AU" dirty="0" err="1"/>
              <a:t>ehh</a:t>
            </a:r>
            <a:r>
              <a:rPr lang="en-AU" dirty="0"/>
              <a:t> </a:t>
            </a:r>
            <a:r>
              <a:rPr lang="en-AU" dirty="0" err="1"/>
              <a:t>asd</a:t>
            </a:r>
            <a:r>
              <a:rPr lang="en-AU" dirty="0"/>
              <a:t> </a:t>
            </a:r>
            <a:r>
              <a:rPr lang="en-AU" dirty="0" err="1"/>
              <a:t>gcia</a:t>
            </a:r>
            <a:r>
              <a:rPr lang="en-AU" dirty="0"/>
              <a:t> </a:t>
            </a:r>
            <a:r>
              <a:rPr lang="en-AU" dirty="0" err="1"/>
              <a:t>idu</a:t>
            </a:r>
            <a:r>
              <a:rPr lang="en-AU" dirty="0"/>
              <a:t> </a:t>
            </a:r>
            <a:r>
              <a:rPr lang="en-AU" dirty="0" err="1"/>
              <a:t>ciuw</a:t>
            </a:r>
            <a:r>
              <a:rPr lang="en-AU" dirty="0"/>
              <a:t> </a:t>
            </a:r>
            <a:r>
              <a:rPr lang="en-AU" dirty="0" err="1"/>
              <a:t>sfdoh</a:t>
            </a:r>
            <a:r>
              <a:rPr lang="en-AU" dirty="0"/>
              <a:t> </a:t>
            </a:r>
            <a:r>
              <a:rPr lang="en-AU" dirty="0" err="1"/>
              <a:t>melior</a:t>
            </a:r>
            <a:r>
              <a:rPr lang="en-AU" dirty="0"/>
              <a:t> non </a:t>
            </a:r>
            <a:r>
              <a:rPr lang="en-AU" dirty="0" err="1"/>
              <a:t>tutte</a:t>
            </a:r>
            <a:r>
              <a:rPr lang="en-AU" dirty="0"/>
              <a:t> </a:t>
            </a:r>
            <a:r>
              <a:rPr lang="en-AU" dirty="0" err="1"/>
              <a:t>santotoe</a:t>
            </a:r>
            <a:r>
              <a:rPr lang="en-AU" dirty="0"/>
              <a:t> </a:t>
            </a:r>
            <a:r>
              <a:rPr lang="en-AU" dirty="0" err="1"/>
              <a:t>ehh</a:t>
            </a:r>
            <a:r>
              <a:rPr lang="en-AU" dirty="0"/>
              <a:t> </a:t>
            </a:r>
            <a:r>
              <a:rPr lang="en-AU" dirty="0" err="1"/>
              <a:t>asd</a:t>
            </a:r>
            <a:r>
              <a:rPr lang="en-AU" dirty="0"/>
              <a:t> </a:t>
            </a:r>
            <a:r>
              <a:rPr lang="en-AU" dirty="0" err="1"/>
              <a:t>gcia</a:t>
            </a:r>
            <a:r>
              <a:rPr lang="en-AU" dirty="0"/>
              <a:t> </a:t>
            </a:r>
            <a:r>
              <a:rPr lang="en-AU" dirty="0" err="1"/>
              <a:t>idu</a:t>
            </a:r>
            <a:r>
              <a:rPr lang="en-AU" dirty="0"/>
              <a:t> </a:t>
            </a:r>
            <a:r>
              <a:rPr lang="en-AU" dirty="0" err="1"/>
              <a:t>ciuw</a:t>
            </a:r>
            <a:r>
              <a:rPr lang="en-AU" dirty="0"/>
              <a:t> </a:t>
            </a:r>
            <a:r>
              <a:rPr lang="en-AU" dirty="0" err="1"/>
              <a:t>sfdoh</a:t>
            </a:r>
            <a:r>
              <a:rPr lang="en-AU" dirty="0"/>
              <a:t>.</a:t>
            </a:r>
          </a:p>
        </p:txBody>
      </p:sp>
      <p:sp>
        <p:nvSpPr>
          <p:cNvPr id="20" name="Text Placeholder 21"/>
          <p:cNvSpPr>
            <a:spLocks noGrp="1"/>
          </p:cNvSpPr>
          <p:nvPr>
            <p:ph type="body" sz="quarter" idx="42" hasCustomPrompt="1"/>
          </p:nvPr>
        </p:nvSpPr>
        <p:spPr>
          <a:xfrm>
            <a:off x="596921" y="4198938"/>
            <a:ext cx="1828779" cy="1617662"/>
          </a:xfrm>
          <a:prstGeom prst="rect">
            <a:avLst/>
          </a:prstGeom>
        </p:spPr>
        <p:txBody>
          <a:bodyPr lIns="0" tIns="72000" rIns="0" bIns="0"/>
          <a:lstStyle>
            <a:lvl3pPr>
              <a:lnSpc>
                <a:spcPts val="1200"/>
              </a:lnSpc>
              <a:spcBef>
                <a:spcPts val="600"/>
              </a:spcBef>
              <a:buFontTx/>
              <a:buNone/>
              <a:defRPr lang="en-AU" sz="1800" b="1" kern="1200" cap="all" baseline="0" dirty="0" smtClean="0">
                <a:solidFill>
                  <a:schemeClr val="tx2"/>
                </a:solidFill>
                <a:latin typeface="+mj-lt"/>
                <a:ea typeface="+mn-ea"/>
                <a:cs typeface="Arial"/>
              </a:defRPr>
            </a:lvl3pPr>
            <a:lvl4pPr marL="990600" indent="0">
              <a:lnSpc>
                <a:spcPts val="1200"/>
              </a:lnSpc>
              <a:spcBef>
                <a:spcPts val="600"/>
              </a:spcBef>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Product A</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endParaRPr lang="en-AU" dirty="0"/>
          </a:p>
          <a:p>
            <a:pPr marL="0" lvl="3" indent="0" algn="l" defTabSz="457200" rtl="0" eaLnBrk="1" latinLnBrk="0" hangingPunct="1">
              <a:lnSpc>
                <a:spcPct val="100000"/>
              </a:lnSpc>
              <a:spcBef>
                <a:spcPts val="0"/>
              </a:spcBef>
              <a:spcAft>
                <a:spcPts val="300"/>
              </a:spcAft>
              <a:buFontTx/>
              <a:buNone/>
            </a:pPr>
            <a:r>
              <a:rPr lang="en-AU" dirty="0" err="1"/>
              <a:t>melior</a:t>
            </a:r>
            <a:r>
              <a:rPr lang="en-AU" dirty="0"/>
              <a:t> non </a:t>
            </a:r>
            <a:r>
              <a:rPr lang="en-AU" dirty="0" err="1"/>
              <a:t>tutte</a:t>
            </a:r>
            <a:endParaRPr lang="en-AU" dirty="0"/>
          </a:p>
        </p:txBody>
      </p:sp>
      <p:sp>
        <p:nvSpPr>
          <p:cNvPr id="33" name="Text Placeholder 21"/>
          <p:cNvSpPr>
            <a:spLocks noGrp="1"/>
          </p:cNvSpPr>
          <p:nvPr>
            <p:ph type="body" sz="quarter" idx="43" hasCustomPrompt="1"/>
          </p:nvPr>
        </p:nvSpPr>
        <p:spPr>
          <a:xfrm>
            <a:off x="2627784" y="4198938"/>
            <a:ext cx="1828779" cy="1617662"/>
          </a:xfrm>
          <a:prstGeom prst="rect">
            <a:avLst/>
          </a:prstGeom>
        </p:spPr>
        <p:txBody>
          <a:bodyPr lIns="0" tIns="72000" rIns="0" bIns="0"/>
          <a:lstStyle>
            <a:lvl3pPr>
              <a:lnSpc>
                <a:spcPts val="1200"/>
              </a:lnSpc>
              <a:spcBef>
                <a:spcPts val="600"/>
              </a:spcBef>
              <a:buFontTx/>
              <a:buNone/>
              <a:defRPr lang="en-AU" sz="1800" b="1" kern="1200" cap="all" baseline="0" dirty="0" smtClean="0">
                <a:solidFill>
                  <a:schemeClr val="tx2"/>
                </a:solidFill>
                <a:latin typeface="+mj-lt"/>
                <a:ea typeface="+mn-ea"/>
                <a:cs typeface="Arial"/>
              </a:defRPr>
            </a:lvl3pPr>
            <a:lvl4pPr marL="990600" indent="0">
              <a:lnSpc>
                <a:spcPts val="1200"/>
              </a:lnSpc>
              <a:spcBef>
                <a:spcPts val="600"/>
              </a:spcBef>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Product A</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endParaRPr lang="en-AU" dirty="0"/>
          </a:p>
          <a:p>
            <a:pPr marL="0" lvl="3" indent="0" algn="l" defTabSz="457200" rtl="0" eaLnBrk="1" latinLnBrk="0" hangingPunct="1">
              <a:lnSpc>
                <a:spcPct val="100000"/>
              </a:lnSpc>
              <a:spcBef>
                <a:spcPts val="0"/>
              </a:spcBef>
              <a:spcAft>
                <a:spcPts val="300"/>
              </a:spcAft>
              <a:buFontTx/>
              <a:buNone/>
            </a:pPr>
            <a:r>
              <a:rPr lang="en-AU" dirty="0" err="1"/>
              <a:t>melior</a:t>
            </a:r>
            <a:r>
              <a:rPr lang="en-AU" dirty="0"/>
              <a:t> non </a:t>
            </a:r>
            <a:r>
              <a:rPr lang="en-AU" dirty="0" err="1"/>
              <a:t>tutte</a:t>
            </a:r>
            <a:endParaRPr lang="en-AU" dirty="0"/>
          </a:p>
        </p:txBody>
      </p:sp>
      <p:sp>
        <p:nvSpPr>
          <p:cNvPr id="34" name="Text Placeholder 21"/>
          <p:cNvSpPr>
            <a:spLocks noGrp="1"/>
          </p:cNvSpPr>
          <p:nvPr>
            <p:ph type="body" sz="quarter" idx="44" hasCustomPrompt="1"/>
          </p:nvPr>
        </p:nvSpPr>
        <p:spPr>
          <a:xfrm>
            <a:off x="4644008" y="4198938"/>
            <a:ext cx="1828779" cy="1617662"/>
          </a:xfrm>
          <a:prstGeom prst="rect">
            <a:avLst/>
          </a:prstGeom>
        </p:spPr>
        <p:txBody>
          <a:bodyPr lIns="0" tIns="72000" rIns="0" bIns="0"/>
          <a:lstStyle>
            <a:lvl3pPr>
              <a:lnSpc>
                <a:spcPts val="1200"/>
              </a:lnSpc>
              <a:spcBef>
                <a:spcPts val="600"/>
              </a:spcBef>
              <a:buFontTx/>
              <a:buNone/>
              <a:defRPr lang="en-AU" sz="1800" b="1" kern="1200" cap="all" baseline="0" dirty="0" smtClean="0">
                <a:solidFill>
                  <a:schemeClr val="tx2"/>
                </a:solidFill>
                <a:latin typeface="+mj-lt"/>
                <a:ea typeface="+mn-ea"/>
                <a:cs typeface="Arial"/>
              </a:defRPr>
            </a:lvl3pPr>
            <a:lvl4pPr marL="990600" indent="0">
              <a:lnSpc>
                <a:spcPts val="1200"/>
              </a:lnSpc>
              <a:spcBef>
                <a:spcPts val="600"/>
              </a:spcBef>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Product A</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endParaRPr lang="en-AU" dirty="0"/>
          </a:p>
          <a:p>
            <a:pPr marL="0" lvl="3" indent="0" algn="l" defTabSz="457200" rtl="0" eaLnBrk="1" latinLnBrk="0" hangingPunct="1">
              <a:lnSpc>
                <a:spcPct val="100000"/>
              </a:lnSpc>
              <a:spcBef>
                <a:spcPts val="0"/>
              </a:spcBef>
              <a:spcAft>
                <a:spcPts val="300"/>
              </a:spcAft>
              <a:buFontTx/>
              <a:buNone/>
            </a:pPr>
            <a:r>
              <a:rPr lang="en-AU" dirty="0" err="1"/>
              <a:t>melior</a:t>
            </a:r>
            <a:r>
              <a:rPr lang="en-AU" dirty="0"/>
              <a:t> non </a:t>
            </a:r>
            <a:r>
              <a:rPr lang="en-AU" dirty="0" err="1"/>
              <a:t>tutte</a:t>
            </a:r>
            <a:endParaRPr lang="en-AU" dirty="0"/>
          </a:p>
        </p:txBody>
      </p:sp>
      <p:sp>
        <p:nvSpPr>
          <p:cNvPr id="35" name="Text Placeholder 21"/>
          <p:cNvSpPr>
            <a:spLocks noGrp="1"/>
          </p:cNvSpPr>
          <p:nvPr>
            <p:ph type="body" sz="quarter" idx="45" hasCustomPrompt="1"/>
          </p:nvPr>
        </p:nvSpPr>
        <p:spPr>
          <a:xfrm>
            <a:off x="6674871" y="4198938"/>
            <a:ext cx="1828779" cy="1617662"/>
          </a:xfrm>
          <a:prstGeom prst="rect">
            <a:avLst/>
          </a:prstGeom>
        </p:spPr>
        <p:txBody>
          <a:bodyPr lIns="0" tIns="72000" rIns="0" bIns="0"/>
          <a:lstStyle>
            <a:lvl3pPr>
              <a:lnSpc>
                <a:spcPts val="1200"/>
              </a:lnSpc>
              <a:spcBef>
                <a:spcPts val="600"/>
              </a:spcBef>
              <a:buFontTx/>
              <a:buNone/>
              <a:defRPr lang="en-AU" sz="1800" b="1" kern="1200" cap="all" baseline="0" dirty="0" smtClean="0">
                <a:solidFill>
                  <a:schemeClr val="tx2"/>
                </a:solidFill>
                <a:latin typeface="+mj-lt"/>
                <a:ea typeface="+mn-ea"/>
                <a:cs typeface="Arial"/>
              </a:defRPr>
            </a:lvl3pPr>
            <a:lvl4pPr marL="990600" indent="0">
              <a:lnSpc>
                <a:spcPts val="1200"/>
              </a:lnSpc>
              <a:spcBef>
                <a:spcPts val="600"/>
              </a:spcBef>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Product A</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endParaRPr lang="en-AU" dirty="0"/>
          </a:p>
          <a:p>
            <a:pPr marL="0" lvl="3" indent="0" algn="l" defTabSz="457200" rtl="0" eaLnBrk="1" latinLnBrk="0" hangingPunct="1">
              <a:lnSpc>
                <a:spcPct val="100000"/>
              </a:lnSpc>
              <a:spcBef>
                <a:spcPts val="0"/>
              </a:spcBef>
              <a:spcAft>
                <a:spcPts val="300"/>
              </a:spcAft>
              <a:buFontTx/>
              <a:buNone/>
            </a:pPr>
            <a:r>
              <a:rPr lang="en-AU" dirty="0" err="1"/>
              <a:t>melior</a:t>
            </a:r>
            <a:r>
              <a:rPr lang="en-AU" dirty="0"/>
              <a:t> non </a:t>
            </a:r>
            <a:r>
              <a:rPr lang="en-AU" dirty="0" err="1"/>
              <a:t>tutte</a:t>
            </a:r>
            <a:endParaRPr lang="en-AU" dirty="0"/>
          </a:p>
        </p:txBody>
      </p:sp>
    </p:spTree>
    <p:extLst>
      <p:ext uri="{BB962C8B-B14F-4D97-AF65-F5344CB8AC3E}">
        <p14:creationId xmlns:p14="http://schemas.microsoft.com/office/powerpoint/2010/main" val="2377053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amp;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7" name="Content Placeholder 6"/>
          <p:cNvSpPr>
            <a:spLocks noGrp="1"/>
          </p:cNvSpPr>
          <p:nvPr>
            <p:ph sz="quarter" idx="30" hasCustomPrompt="1"/>
          </p:nvPr>
        </p:nvSpPr>
        <p:spPr>
          <a:xfrm>
            <a:off x="460376" y="2071310"/>
            <a:ext cx="6435922" cy="3948490"/>
          </a:xfrm>
          <a:prstGeom prst="rect">
            <a:avLst/>
          </a:prstGeom>
        </p:spPr>
        <p:txBody>
          <a:bodyPr/>
          <a:lstStyle>
            <a:lvl3pPr>
              <a:lnSpc>
                <a:spcPts val="1300"/>
              </a:lnSpc>
              <a:buFontTx/>
              <a:buNone/>
              <a:defRPr lang="en-AU" sz="1800" b="1" kern="1200" cap="all" baseline="0" dirty="0" smtClean="0">
                <a:solidFill>
                  <a:schemeClr val="tx2"/>
                </a:solidFill>
                <a:latin typeface="+mj-lt"/>
                <a:ea typeface="+mn-ea"/>
                <a:cs typeface="Arial"/>
              </a:defRPr>
            </a:lvl3pPr>
            <a:lvl4pPr>
              <a:lnSpc>
                <a:spcPts val="1300"/>
              </a:lnSpc>
              <a:buFontTx/>
              <a:buNone/>
              <a:defRPr lang="en-US" sz="1800" b="0" kern="1200" cap="none" dirty="0" smtClean="0">
                <a:solidFill>
                  <a:schemeClr val="tx1"/>
                </a:solidFill>
                <a:latin typeface="Georgia"/>
                <a:ea typeface="+mn-ea"/>
                <a:cs typeface="Georgia"/>
              </a:defRPr>
            </a:lvl4pPr>
            <a:lvl5pPr marL="0" marR="0" indent="0" algn="l" defTabSz="457200" rtl="0" eaLnBrk="1" fontAlgn="auto" latinLnBrk="0" hangingPunct="1">
              <a:lnSpc>
                <a:spcPct val="100000"/>
              </a:lnSpc>
              <a:spcBef>
                <a:spcPct val="20000"/>
              </a:spcBef>
              <a:spcAft>
                <a:spcPts val="0"/>
              </a:spcAft>
              <a:buClrTx/>
              <a:buSzTx/>
              <a:buFontTx/>
              <a:buNone/>
              <a:tabLst/>
              <a:defRPr/>
            </a:lvl5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t>
            </a:r>
            <a:r>
              <a:rPr lang="en-AU" dirty="0" err="1"/>
              <a:t>eildolores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 </a:t>
            </a:r>
            <a:r>
              <a:rPr lang="en-AU" dirty="0" err="1"/>
              <a:t>eil</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 </a:t>
            </a:r>
            <a:r>
              <a:rPr lang="en-AU" dirty="0" err="1"/>
              <a:t>eil</a:t>
            </a:r>
            <a:r>
              <a:rPr lang="en-AU" dirty="0"/>
              <a:t>.</a:t>
            </a:r>
          </a:p>
          <a:p>
            <a:pPr marL="0" lvl="3" indent="0" algn="l" defTabSz="457200" rtl="0" eaLnBrk="1" latinLnBrk="0" hangingPunct="1">
              <a:lnSpc>
                <a:spcPct val="100000"/>
              </a:lnSpc>
              <a:spcBef>
                <a:spcPts val="0"/>
              </a:spcBef>
              <a:spcAft>
                <a:spcPts val="300"/>
              </a:spcAft>
              <a:buFontTx/>
              <a:buNone/>
            </a:pPr>
            <a:endParaRPr lang="en-AU" dirty="0"/>
          </a:p>
          <a:p>
            <a:pPr marL="0" marR="0" lvl="3" indent="0" algn="l" defTabSz="457200" rtl="0" eaLnBrk="1" fontAlgn="auto" latinLnBrk="0" hangingPunct="1">
              <a:lnSpc>
                <a:spcPct val="100000"/>
              </a:lnSpc>
              <a:spcBef>
                <a:spcPts val="0"/>
              </a:spcBef>
              <a:spcAft>
                <a:spcPts val="300"/>
              </a:spcAft>
              <a:buClrTx/>
              <a:buSzTx/>
              <a:buFontTx/>
              <a:buNone/>
              <a:tabLst/>
              <a:defRPr/>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t>
            </a:r>
            <a:r>
              <a:rPr lang="en-AU" dirty="0" err="1"/>
              <a:t>eildolores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 </a:t>
            </a:r>
            <a:r>
              <a:rPr lang="en-AU" dirty="0" err="1"/>
              <a:t>eil</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 </a:t>
            </a:r>
            <a:r>
              <a:rPr lang="en-AU" dirty="0" err="1"/>
              <a:t>eil</a:t>
            </a:r>
            <a:r>
              <a:rPr lang="en-AU" dirty="0"/>
              <a:t>.</a:t>
            </a:r>
            <a:endParaRPr lang="en-US" dirty="0"/>
          </a:p>
        </p:txBody>
      </p:sp>
      <p:sp>
        <p:nvSpPr>
          <p:cNvPr id="12" name="Picture Placeholder 11"/>
          <p:cNvSpPr>
            <a:spLocks noGrp="1"/>
          </p:cNvSpPr>
          <p:nvPr>
            <p:ph type="pic" sz="quarter" idx="31" hasCustomPrompt="1"/>
          </p:nvPr>
        </p:nvSpPr>
        <p:spPr>
          <a:xfrm>
            <a:off x="6972301" y="2064505"/>
            <a:ext cx="1524000" cy="1554995"/>
          </a:xfrm>
          <a:prstGeom prst="rect">
            <a:avLst/>
          </a:prstGeom>
        </p:spPr>
        <p:txBody>
          <a:bodyPr/>
          <a:lstStyle>
            <a:lvl1pPr marL="0" indent="0">
              <a:buFontTx/>
              <a:buNone/>
              <a:defRPr baseline="0"/>
            </a:lvl1pPr>
          </a:lstStyle>
          <a:p>
            <a:r>
              <a:rPr lang="en-US" dirty="0"/>
              <a:t>Click to insert picture or SmartArt</a:t>
            </a:r>
          </a:p>
        </p:txBody>
      </p:sp>
    </p:spTree>
    <p:extLst>
      <p:ext uri="{BB962C8B-B14F-4D97-AF65-F5344CB8AC3E}">
        <p14:creationId xmlns:p14="http://schemas.microsoft.com/office/powerpoint/2010/main" val="3955644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Rows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8" name="Picture Placeholder 7"/>
          <p:cNvSpPr>
            <a:spLocks noGrp="1"/>
          </p:cNvSpPr>
          <p:nvPr>
            <p:ph type="pic" sz="quarter" idx="31" hasCustomPrompt="1"/>
          </p:nvPr>
        </p:nvSpPr>
        <p:spPr>
          <a:xfrm>
            <a:off x="561899" y="1903032"/>
            <a:ext cx="962101" cy="852867"/>
          </a:xfrm>
          <a:prstGeom prst="rect">
            <a:avLst/>
          </a:prstGeom>
        </p:spPr>
        <p:txBody>
          <a:bodyPr>
            <a:normAutofit/>
          </a:bodyPr>
          <a:lstStyle>
            <a:lvl1pPr marL="0" indent="0">
              <a:buFontTx/>
              <a:buNone/>
              <a:defRPr sz="900"/>
            </a:lvl1pPr>
          </a:lstStyle>
          <a:p>
            <a:r>
              <a:rPr lang="en-US" dirty="0"/>
              <a:t>Click to insert picture or SmartArt</a:t>
            </a:r>
          </a:p>
        </p:txBody>
      </p:sp>
      <p:sp>
        <p:nvSpPr>
          <p:cNvPr id="12" name="Content Placeholder 6"/>
          <p:cNvSpPr>
            <a:spLocks noGrp="1"/>
          </p:cNvSpPr>
          <p:nvPr>
            <p:ph sz="quarter" idx="35" hasCustomPrompt="1"/>
          </p:nvPr>
        </p:nvSpPr>
        <p:spPr>
          <a:xfrm>
            <a:off x="1673606" y="1879933"/>
            <a:ext cx="6585101" cy="774368"/>
          </a:xfrm>
          <a:prstGeom prst="rect">
            <a:avLst/>
          </a:prstGeom>
        </p:spPr>
        <p:txBody>
          <a:bodyPr>
            <a:normAutofit/>
          </a:bodyPr>
          <a:lstStyle>
            <a:lvl3pPr>
              <a:lnSpc>
                <a:spcPts val="1300"/>
              </a:lnSpc>
              <a:defRPr>
                <a:solidFill>
                  <a:srgbClr val="800000"/>
                </a:solidFill>
              </a:defRPr>
            </a:lvl3pPr>
            <a:lvl4pPr>
              <a:lnSpc>
                <a:spcPts val="1300"/>
              </a:lnSpc>
              <a:defRPr lang="en-AU" sz="1800" b="0" kern="1200" cap="none" dirty="0" err="1" smtClean="0">
                <a:solidFill>
                  <a:schemeClr val="tx1"/>
                </a:solidFill>
                <a:latin typeface="Georgia"/>
                <a:ea typeface="+mn-ea"/>
                <a:cs typeface="Georgia"/>
              </a:defRPr>
            </a:lvl4pPr>
            <a:lvl5pPr marL="0" marR="0" indent="0" algn="l" defTabSz="457200" rtl="0" eaLnBrk="1" fontAlgn="auto" latinLnBrk="0" hangingPunct="1">
              <a:lnSpc>
                <a:spcPct val="100000"/>
              </a:lnSpc>
              <a:spcBef>
                <a:spcPts val="0"/>
              </a:spcBef>
              <a:spcAft>
                <a:spcPts val="1800"/>
              </a:spcAft>
              <a:buClrTx/>
              <a:buSzTx/>
              <a:buFontTx/>
              <a:buNone/>
              <a:tabLst/>
              <a:defRPr lang="en-AU" sz="1800" b="0" kern="1200" cap="none" dirty="0" err="1" smtClean="0">
                <a:solidFill>
                  <a:schemeClr val="tx1"/>
                </a:solidFill>
                <a:latin typeface="Georgia"/>
                <a:ea typeface="+mn-ea"/>
                <a:cs typeface="Georgia"/>
              </a:defRPr>
            </a:lvl5pPr>
          </a:lstStyle>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t>
            </a:r>
            <a:r>
              <a:rPr lang="en-AU" dirty="0" err="1"/>
              <a:t>eildolores</a:t>
            </a:r>
            <a:r>
              <a:rPr lang="en-AU" dirty="0"/>
              <a:t> </a:t>
            </a:r>
            <a:r>
              <a:rPr lang="en-AU" dirty="0" err="1"/>
              <a:t>melior</a:t>
            </a:r>
            <a:r>
              <a:rPr lang="en-AU" dirty="0"/>
              <a:t> non </a:t>
            </a:r>
          </a:p>
        </p:txBody>
      </p:sp>
      <p:sp>
        <p:nvSpPr>
          <p:cNvPr id="13" name="Picture Placeholder 7"/>
          <p:cNvSpPr>
            <a:spLocks noGrp="1"/>
          </p:cNvSpPr>
          <p:nvPr>
            <p:ph type="pic" sz="quarter" idx="36" hasCustomPrompt="1"/>
          </p:nvPr>
        </p:nvSpPr>
        <p:spPr>
          <a:xfrm>
            <a:off x="561899" y="2891160"/>
            <a:ext cx="962101" cy="852867"/>
          </a:xfrm>
          <a:prstGeom prst="rect">
            <a:avLst/>
          </a:prstGeom>
        </p:spPr>
        <p:txBody>
          <a:bodyPr>
            <a:normAutofit/>
          </a:bodyPr>
          <a:lstStyle>
            <a:lvl1pPr marL="0" indent="0">
              <a:buFontTx/>
              <a:buNone/>
              <a:defRPr sz="900"/>
            </a:lvl1pPr>
          </a:lstStyle>
          <a:p>
            <a:r>
              <a:rPr lang="en-US" dirty="0"/>
              <a:t>Click to insert picture or SmartArt</a:t>
            </a:r>
          </a:p>
        </p:txBody>
      </p:sp>
      <p:sp>
        <p:nvSpPr>
          <p:cNvPr id="14" name="Content Placeholder 6"/>
          <p:cNvSpPr>
            <a:spLocks noGrp="1"/>
          </p:cNvSpPr>
          <p:nvPr>
            <p:ph sz="quarter" idx="37" hasCustomPrompt="1"/>
          </p:nvPr>
        </p:nvSpPr>
        <p:spPr>
          <a:xfrm>
            <a:off x="1673606" y="2868061"/>
            <a:ext cx="6585101" cy="774368"/>
          </a:xfrm>
          <a:prstGeom prst="rect">
            <a:avLst/>
          </a:prstGeom>
        </p:spPr>
        <p:txBody>
          <a:bodyPr>
            <a:normAutofit/>
          </a:bodyPr>
          <a:lstStyle>
            <a:lvl3pPr>
              <a:lnSpc>
                <a:spcPts val="1300"/>
              </a:lnSpc>
              <a:defRPr>
                <a:solidFill>
                  <a:srgbClr val="800000"/>
                </a:solidFill>
              </a:defRPr>
            </a:lvl3pPr>
            <a:lvl4pPr>
              <a:lnSpc>
                <a:spcPts val="1300"/>
              </a:lnSpc>
              <a:defRPr lang="en-AU" sz="1800" b="0" kern="1200" cap="none" dirty="0" smtClean="0">
                <a:solidFill>
                  <a:schemeClr val="tx1"/>
                </a:solidFill>
                <a:latin typeface="Georgia"/>
                <a:ea typeface="+mn-ea"/>
                <a:cs typeface="Georgia"/>
              </a:defRPr>
            </a:lvl4pPr>
            <a:lvl5pPr marL="0" marR="0" indent="0" algn="l" defTabSz="457200" rtl="0" eaLnBrk="1" fontAlgn="auto" latinLnBrk="0" hangingPunct="1">
              <a:lnSpc>
                <a:spcPct val="100000"/>
              </a:lnSpc>
              <a:spcBef>
                <a:spcPts val="0"/>
              </a:spcBef>
              <a:spcAft>
                <a:spcPts val="1800"/>
              </a:spcAft>
              <a:buClrTx/>
              <a:buSzTx/>
              <a:buFontTx/>
              <a:buNone/>
              <a:tabLst/>
              <a:defRPr lang="en-AU" sz="1800" b="0" kern="1200" cap="none" dirty="0" err="1" smtClean="0">
                <a:solidFill>
                  <a:schemeClr val="tx1"/>
                </a:solidFill>
                <a:latin typeface="Georgia"/>
                <a:ea typeface="+mn-ea"/>
                <a:cs typeface="Georgia"/>
              </a:defRPr>
            </a:lvl5pPr>
          </a:lstStyle>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t>
            </a:r>
            <a:r>
              <a:rPr lang="en-AU" dirty="0" err="1"/>
              <a:t>eildolores</a:t>
            </a:r>
            <a:r>
              <a:rPr lang="en-AU" dirty="0"/>
              <a:t> </a:t>
            </a:r>
            <a:r>
              <a:rPr lang="en-AU" dirty="0" err="1"/>
              <a:t>melior</a:t>
            </a:r>
            <a:r>
              <a:rPr lang="en-AU" dirty="0"/>
              <a:t> non</a:t>
            </a:r>
          </a:p>
        </p:txBody>
      </p:sp>
      <p:sp>
        <p:nvSpPr>
          <p:cNvPr id="15" name="Picture Placeholder 7"/>
          <p:cNvSpPr>
            <a:spLocks noGrp="1"/>
          </p:cNvSpPr>
          <p:nvPr>
            <p:ph type="pic" sz="quarter" idx="38" hasCustomPrompt="1"/>
          </p:nvPr>
        </p:nvSpPr>
        <p:spPr>
          <a:xfrm>
            <a:off x="561899" y="3899272"/>
            <a:ext cx="962101" cy="852867"/>
          </a:xfrm>
          <a:prstGeom prst="rect">
            <a:avLst/>
          </a:prstGeom>
        </p:spPr>
        <p:txBody>
          <a:bodyPr>
            <a:normAutofit/>
          </a:bodyPr>
          <a:lstStyle>
            <a:lvl1pPr marL="0" indent="0">
              <a:buFontTx/>
              <a:buNone/>
              <a:defRPr sz="900"/>
            </a:lvl1pPr>
          </a:lstStyle>
          <a:p>
            <a:r>
              <a:rPr lang="en-US" dirty="0"/>
              <a:t>Click to insert picture or SmartArt</a:t>
            </a:r>
          </a:p>
        </p:txBody>
      </p:sp>
      <p:sp>
        <p:nvSpPr>
          <p:cNvPr id="16" name="Content Placeholder 6"/>
          <p:cNvSpPr>
            <a:spLocks noGrp="1"/>
          </p:cNvSpPr>
          <p:nvPr>
            <p:ph sz="quarter" idx="39" hasCustomPrompt="1"/>
          </p:nvPr>
        </p:nvSpPr>
        <p:spPr>
          <a:xfrm>
            <a:off x="1673606" y="3876173"/>
            <a:ext cx="6585101" cy="774368"/>
          </a:xfrm>
          <a:prstGeom prst="rect">
            <a:avLst/>
          </a:prstGeom>
        </p:spPr>
        <p:txBody>
          <a:bodyPr>
            <a:normAutofit/>
          </a:bodyPr>
          <a:lstStyle>
            <a:lvl3pPr>
              <a:lnSpc>
                <a:spcPts val="1300"/>
              </a:lnSpc>
              <a:defRPr>
                <a:solidFill>
                  <a:srgbClr val="800000"/>
                </a:solidFill>
              </a:defRPr>
            </a:lvl3pPr>
            <a:lvl4pPr>
              <a:lnSpc>
                <a:spcPts val="1300"/>
              </a:lnSpc>
              <a:defRPr lang="en-AU" sz="1800" b="0" kern="1200" cap="none" dirty="0" smtClean="0">
                <a:solidFill>
                  <a:schemeClr val="tx1"/>
                </a:solidFill>
                <a:latin typeface="Georgia"/>
                <a:ea typeface="+mn-ea"/>
                <a:cs typeface="Georgia"/>
              </a:defRPr>
            </a:lvl4pPr>
            <a:lvl5pPr marL="0" marR="0" indent="0" algn="l" defTabSz="457200" rtl="0" eaLnBrk="1" fontAlgn="auto" latinLnBrk="0" hangingPunct="1">
              <a:lnSpc>
                <a:spcPct val="100000"/>
              </a:lnSpc>
              <a:spcBef>
                <a:spcPts val="0"/>
              </a:spcBef>
              <a:spcAft>
                <a:spcPts val="1800"/>
              </a:spcAft>
              <a:buClrTx/>
              <a:buSzTx/>
              <a:buFontTx/>
              <a:buNone/>
              <a:tabLst/>
              <a:defRPr lang="en-AU" sz="1800" b="0" kern="1200" cap="none" dirty="0" err="1" smtClean="0">
                <a:solidFill>
                  <a:schemeClr val="tx1"/>
                </a:solidFill>
                <a:latin typeface="Georgia"/>
                <a:ea typeface="+mn-ea"/>
                <a:cs typeface="Georgia"/>
              </a:defRPr>
            </a:lvl5pPr>
          </a:lstStyle>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t>
            </a:r>
            <a:r>
              <a:rPr lang="en-AU" dirty="0" err="1"/>
              <a:t>eildolores</a:t>
            </a:r>
            <a:r>
              <a:rPr lang="en-AU" dirty="0"/>
              <a:t> </a:t>
            </a:r>
            <a:r>
              <a:rPr lang="en-AU" dirty="0" err="1"/>
              <a:t>melior</a:t>
            </a:r>
            <a:r>
              <a:rPr lang="en-AU" dirty="0"/>
              <a:t> non</a:t>
            </a:r>
          </a:p>
        </p:txBody>
      </p:sp>
      <p:sp>
        <p:nvSpPr>
          <p:cNvPr id="17" name="Picture Placeholder 7"/>
          <p:cNvSpPr>
            <a:spLocks noGrp="1"/>
          </p:cNvSpPr>
          <p:nvPr>
            <p:ph type="pic" sz="quarter" idx="40" hasCustomPrompt="1"/>
          </p:nvPr>
        </p:nvSpPr>
        <p:spPr>
          <a:xfrm>
            <a:off x="561899" y="4887400"/>
            <a:ext cx="962101" cy="852867"/>
          </a:xfrm>
          <a:prstGeom prst="rect">
            <a:avLst/>
          </a:prstGeom>
        </p:spPr>
        <p:txBody>
          <a:bodyPr>
            <a:normAutofit/>
          </a:bodyPr>
          <a:lstStyle>
            <a:lvl1pPr marL="0" indent="0">
              <a:buFontTx/>
              <a:buNone/>
              <a:defRPr sz="900"/>
            </a:lvl1pPr>
          </a:lstStyle>
          <a:p>
            <a:r>
              <a:rPr lang="en-US" dirty="0"/>
              <a:t>Click to insert picture or SmartArt</a:t>
            </a:r>
          </a:p>
        </p:txBody>
      </p:sp>
      <p:sp>
        <p:nvSpPr>
          <p:cNvPr id="18" name="Content Placeholder 6"/>
          <p:cNvSpPr>
            <a:spLocks noGrp="1"/>
          </p:cNvSpPr>
          <p:nvPr>
            <p:ph sz="quarter" idx="41" hasCustomPrompt="1"/>
          </p:nvPr>
        </p:nvSpPr>
        <p:spPr>
          <a:xfrm>
            <a:off x="1673606" y="4864301"/>
            <a:ext cx="6585101" cy="774368"/>
          </a:xfrm>
          <a:prstGeom prst="rect">
            <a:avLst/>
          </a:prstGeom>
        </p:spPr>
        <p:txBody>
          <a:bodyPr>
            <a:normAutofit/>
          </a:bodyPr>
          <a:lstStyle>
            <a:lvl3pPr>
              <a:lnSpc>
                <a:spcPts val="1300"/>
              </a:lnSpc>
              <a:defRPr>
                <a:solidFill>
                  <a:srgbClr val="800000"/>
                </a:solidFill>
              </a:defRPr>
            </a:lvl3pPr>
            <a:lvl4pPr>
              <a:lnSpc>
                <a:spcPts val="1300"/>
              </a:lnSpc>
              <a:defRPr lang="en-AU" sz="1800" b="0" kern="1200" cap="none" dirty="0" smtClean="0">
                <a:solidFill>
                  <a:schemeClr val="tx1"/>
                </a:solidFill>
                <a:latin typeface="Georgia"/>
                <a:ea typeface="+mn-ea"/>
                <a:cs typeface="Georgia"/>
              </a:defRPr>
            </a:lvl4pPr>
            <a:lvl5pPr marL="0" marR="0" indent="0" algn="l" defTabSz="457200" rtl="0" eaLnBrk="1" fontAlgn="auto" latinLnBrk="0" hangingPunct="1">
              <a:lnSpc>
                <a:spcPct val="100000"/>
              </a:lnSpc>
              <a:spcBef>
                <a:spcPts val="0"/>
              </a:spcBef>
              <a:spcAft>
                <a:spcPts val="1800"/>
              </a:spcAft>
              <a:buClrTx/>
              <a:buSzTx/>
              <a:buFontTx/>
              <a:buNone/>
              <a:tabLst/>
              <a:defRPr lang="en-AU" sz="1800" b="0" kern="1200" cap="none" dirty="0" err="1" smtClean="0">
                <a:solidFill>
                  <a:schemeClr val="tx1"/>
                </a:solidFill>
                <a:latin typeface="Georgia"/>
                <a:ea typeface="+mn-ea"/>
                <a:cs typeface="Georgia"/>
              </a:defRPr>
            </a:lvl5pPr>
          </a:lstStyle>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t>
            </a:r>
            <a:r>
              <a:rPr lang="en-AU" dirty="0" err="1"/>
              <a:t>eildolores</a:t>
            </a:r>
            <a:r>
              <a:rPr lang="en-AU" dirty="0"/>
              <a:t> </a:t>
            </a:r>
            <a:r>
              <a:rPr lang="en-AU" dirty="0" err="1"/>
              <a:t>melior</a:t>
            </a:r>
            <a:r>
              <a:rPr lang="en-AU" dirty="0"/>
              <a:t> non</a:t>
            </a:r>
          </a:p>
        </p:txBody>
      </p:sp>
    </p:spTree>
    <p:extLst>
      <p:ext uri="{BB962C8B-B14F-4D97-AF65-F5344CB8AC3E}">
        <p14:creationId xmlns:p14="http://schemas.microsoft.com/office/powerpoint/2010/main" val="104459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Art 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16" name="Chart Placeholder 15"/>
          <p:cNvSpPr>
            <a:spLocks noGrp="1"/>
          </p:cNvSpPr>
          <p:nvPr>
            <p:ph type="chart" sz="quarter" idx="37" hasCustomPrompt="1"/>
          </p:nvPr>
        </p:nvSpPr>
        <p:spPr>
          <a:xfrm>
            <a:off x="2501722" y="2007808"/>
            <a:ext cx="3999469" cy="3665903"/>
          </a:xfrm>
          <a:prstGeom prst="rect">
            <a:avLst/>
          </a:prstGeom>
        </p:spPr>
        <p:txBody>
          <a:bodyPr/>
          <a:lstStyle>
            <a:lvl1pPr marL="0" indent="0">
              <a:buFontTx/>
              <a:buNone/>
              <a:defRPr/>
            </a:lvl1pPr>
          </a:lstStyle>
          <a:p>
            <a:r>
              <a:rPr lang="en-US" dirty="0"/>
              <a:t>Click to insert picture or SmartArt</a:t>
            </a:r>
          </a:p>
        </p:txBody>
      </p:sp>
      <p:sp>
        <p:nvSpPr>
          <p:cNvPr id="26" name="Text Placeholder 21"/>
          <p:cNvSpPr>
            <a:spLocks noGrp="1"/>
          </p:cNvSpPr>
          <p:nvPr>
            <p:ph type="body" sz="quarter" idx="42" hasCustomPrompt="1"/>
          </p:nvPr>
        </p:nvSpPr>
        <p:spPr>
          <a:xfrm>
            <a:off x="558821" y="2001838"/>
            <a:ext cx="1920703" cy="731686"/>
          </a:xfrm>
          <a:prstGeom prst="rect">
            <a:avLst/>
          </a:prstGeom>
        </p:spPr>
        <p:txBody>
          <a:bodyPr lIns="0" tIns="72000" rIns="0" bIns="0"/>
          <a:lstStyle>
            <a:lvl3pPr>
              <a:lnSpc>
                <a:spcPts val="1200"/>
              </a:lnSpc>
              <a:buFontTx/>
              <a:buNone/>
              <a:defRPr lang="en-AU" sz="1800" b="1" kern="1200" cap="all" baseline="0" dirty="0" smtClean="0">
                <a:solidFill>
                  <a:schemeClr val="tx2"/>
                </a:solidFill>
                <a:latin typeface="+mj-lt"/>
                <a:ea typeface="+mn-ea"/>
                <a:cs typeface="Arial"/>
              </a:defRPr>
            </a:lvl3pPr>
            <a:lvl4pPr>
              <a:lnSpc>
                <a:spcPts val="1200"/>
              </a:lnSpc>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Product A</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melior</a:t>
            </a:r>
            <a:r>
              <a:rPr lang="en-AU" dirty="0"/>
              <a:t> non </a:t>
            </a:r>
            <a:r>
              <a:rPr lang="en-AU" dirty="0" err="1"/>
              <a:t>tutte</a:t>
            </a:r>
            <a:endParaRPr lang="en-AU" dirty="0"/>
          </a:p>
        </p:txBody>
      </p:sp>
      <p:sp>
        <p:nvSpPr>
          <p:cNvPr id="27" name="Text Placeholder 21"/>
          <p:cNvSpPr>
            <a:spLocks noGrp="1"/>
          </p:cNvSpPr>
          <p:nvPr>
            <p:ph type="body" sz="quarter" idx="43" hasCustomPrompt="1"/>
          </p:nvPr>
        </p:nvSpPr>
        <p:spPr>
          <a:xfrm>
            <a:off x="558821" y="2944816"/>
            <a:ext cx="1920703" cy="731686"/>
          </a:xfrm>
          <a:prstGeom prst="rect">
            <a:avLst/>
          </a:prstGeom>
        </p:spPr>
        <p:txBody>
          <a:bodyPr lIns="0" tIns="72000" rIns="0" bIns="0"/>
          <a:lstStyle>
            <a:lvl3pPr>
              <a:lnSpc>
                <a:spcPts val="1200"/>
              </a:lnSpc>
              <a:buFontTx/>
              <a:buNone/>
              <a:defRPr lang="en-AU" sz="1800" b="1" kern="1200" cap="all" baseline="0" dirty="0" smtClean="0">
                <a:solidFill>
                  <a:schemeClr val="tx2"/>
                </a:solidFill>
                <a:latin typeface="+mj-lt"/>
                <a:ea typeface="+mn-ea"/>
                <a:cs typeface="Arial"/>
              </a:defRPr>
            </a:lvl3pPr>
            <a:lvl4pPr>
              <a:lnSpc>
                <a:spcPts val="1200"/>
              </a:lnSpc>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Product B</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melior</a:t>
            </a:r>
            <a:r>
              <a:rPr lang="en-AU" dirty="0"/>
              <a:t> non </a:t>
            </a:r>
            <a:r>
              <a:rPr lang="en-AU" dirty="0" err="1"/>
              <a:t>tutte</a:t>
            </a:r>
            <a:endParaRPr lang="en-AU" dirty="0"/>
          </a:p>
        </p:txBody>
      </p:sp>
      <p:sp>
        <p:nvSpPr>
          <p:cNvPr id="28" name="Text Placeholder 21"/>
          <p:cNvSpPr>
            <a:spLocks noGrp="1"/>
          </p:cNvSpPr>
          <p:nvPr>
            <p:ph type="body" sz="quarter" idx="44" hasCustomPrompt="1"/>
          </p:nvPr>
        </p:nvSpPr>
        <p:spPr>
          <a:xfrm>
            <a:off x="558821" y="3887794"/>
            <a:ext cx="1920703" cy="731686"/>
          </a:xfrm>
          <a:prstGeom prst="rect">
            <a:avLst/>
          </a:prstGeom>
        </p:spPr>
        <p:txBody>
          <a:bodyPr lIns="0" tIns="72000" rIns="0" bIns="0"/>
          <a:lstStyle>
            <a:lvl3pPr>
              <a:lnSpc>
                <a:spcPts val="1200"/>
              </a:lnSpc>
              <a:buFontTx/>
              <a:buNone/>
              <a:defRPr lang="en-AU" sz="1800" b="1" kern="1200" cap="all" baseline="0" dirty="0" smtClean="0">
                <a:solidFill>
                  <a:schemeClr val="tx2"/>
                </a:solidFill>
                <a:latin typeface="+mj-lt"/>
                <a:ea typeface="+mn-ea"/>
                <a:cs typeface="Arial"/>
              </a:defRPr>
            </a:lvl3pPr>
            <a:lvl4pPr>
              <a:lnSpc>
                <a:spcPts val="1200"/>
              </a:lnSpc>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Product C</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melior</a:t>
            </a:r>
            <a:r>
              <a:rPr lang="en-AU" dirty="0"/>
              <a:t> non </a:t>
            </a:r>
            <a:r>
              <a:rPr lang="en-AU" dirty="0" err="1"/>
              <a:t>tutte</a:t>
            </a:r>
            <a:endParaRPr lang="en-AU" dirty="0"/>
          </a:p>
        </p:txBody>
      </p:sp>
      <p:sp>
        <p:nvSpPr>
          <p:cNvPr id="29" name="Text Placeholder 21"/>
          <p:cNvSpPr>
            <a:spLocks noGrp="1"/>
          </p:cNvSpPr>
          <p:nvPr>
            <p:ph type="body" sz="quarter" idx="45" hasCustomPrompt="1"/>
          </p:nvPr>
        </p:nvSpPr>
        <p:spPr>
          <a:xfrm>
            <a:off x="558821" y="4830771"/>
            <a:ext cx="1920703" cy="731686"/>
          </a:xfrm>
          <a:prstGeom prst="rect">
            <a:avLst/>
          </a:prstGeom>
        </p:spPr>
        <p:txBody>
          <a:bodyPr lIns="0" tIns="72000" rIns="0" bIns="0"/>
          <a:lstStyle>
            <a:lvl3pPr>
              <a:lnSpc>
                <a:spcPts val="1200"/>
              </a:lnSpc>
              <a:buFontTx/>
              <a:buNone/>
              <a:defRPr lang="en-AU" sz="1800" b="1" kern="1200" cap="all" baseline="0" dirty="0" smtClean="0">
                <a:solidFill>
                  <a:schemeClr val="tx2"/>
                </a:solidFill>
                <a:latin typeface="+mj-lt"/>
                <a:ea typeface="+mn-ea"/>
                <a:cs typeface="Arial"/>
              </a:defRPr>
            </a:lvl3pPr>
            <a:lvl4pPr>
              <a:lnSpc>
                <a:spcPts val="1200"/>
              </a:lnSpc>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Product D</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melior</a:t>
            </a:r>
            <a:r>
              <a:rPr lang="en-AU" dirty="0"/>
              <a:t> non </a:t>
            </a:r>
            <a:r>
              <a:rPr lang="en-AU" dirty="0" err="1"/>
              <a:t>tutte</a:t>
            </a:r>
            <a:endParaRPr lang="en-AU" dirty="0"/>
          </a:p>
        </p:txBody>
      </p:sp>
      <p:sp>
        <p:nvSpPr>
          <p:cNvPr id="15" name="Text Placeholder 21"/>
          <p:cNvSpPr>
            <a:spLocks noGrp="1"/>
          </p:cNvSpPr>
          <p:nvPr>
            <p:ph type="body" sz="quarter" idx="46" hasCustomPrompt="1"/>
          </p:nvPr>
        </p:nvSpPr>
        <p:spPr>
          <a:xfrm>
            <a:off x="6664424" y="2001838"/>
            <a:ext cx="1920703" cy="731686"/>
          </a:xfrm>
          <a:prstGeom prst="rect">
            <a:avLst/>
          </a:prstGeom>
        </p:spPr>
        <p:txBody>
          <a:bodyPr lIns="0" tIns="72000" rIns="0" bIns="0"/>
          <a:lstStyle>
            <a:lvl3pPr>
              <a:lnSpc>
                <a:spcPts val="1200"/>
              </a:lnSpc>
              <a:buFontTx/>
              <a:buNone/>
              <a:defRPr lang="en-AU" sz="1800" b="1" kern="1200" cap="all" baseline="0" dirty="0" smtClean="0">
                <a:solidFill>
                  <a:schemeClr val="tx2"/>
                </a:solidFill>
                <a:latin typeface="+mj-lt"/>
                <a:ea typeface="+mn-ea"/>
                <a:cs typeface="Arial"/>
              </a:defRPr>
            </a:lvl3pPr>
            <a:lvl4pPr>
              <a:lnSpc>
                <a:spcPts val="1200"/>
              </a:lnSpc>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Product E</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melior</a:t>
            </a:r>
            <a:r>
              <a:rPr lang="en-AU" dirty="0"/>
              <a:t> non </a:t>
            </a:r>
            <a:r>
              <a:rPr lang="en-AU" dirty="0" err="1"/>
              <a:t>tutte</a:t>
            </a:r>
            <a:endParaRPr lang="en-AU" dirty="0"/>
          </a:p>
        </p:txBody>
      </p:sp>
      <p:sp>
        <p:nvSpPr>
          <p:cNvPr id="17" name="Text Placeholder 21"/>
          <p:cNvSpPr>
            <a:spLocks noGrp="1"/>
          </p:cNvSpPr>
          <p:nvPr>
            <p:ph type="body" sz="quarter" idx="47" hasCustomPrompt="1"/>
          </p:nvPr>
        </p:nvSpPr>
        <p:spPr>
          <a:xfrm>
            <a:off x="6664424" y="2944816"/>
            <a:ext cx="1920703" cy="731686"/>
          </a:xfrm>
          <a:prstGeom prst="rect">
            <a:avLst/>
          </a:prstGeom>
        </p:spPr>
        <p:txBody>
          <a:bodyPr lIns="0" tIns="72000" rIns="0" bIns="0"/>
          <a:lstStyle>
            <a:lvl3pPr>
              <a:lnSpc>
                <a:spcPts val="1200"/>
              </a:lnSpc>
              <a:buFontTx/>
              <a:buNone/>
              <a:defRPr lang="en-AU" sz="1800" b="1" kern="1200" cap="all" baseline="0" dirty="0" smtClean="0">
                <a:solidFill>
                  <a:schemeClr val="tx2"/>
                </a:solidFill>
                <a:latin typeface="+mj-lt"/>
                <a:ea typeface="+mn-ea"/>
                <a:cs typeface="Arial"/>
              </a:defRPr>
            </a:lvl3pPr>
            <a:lvl4pPr>
              <a:lnSpc>
                <a:spcPts val="1200"/>
              </a:lnSpc>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Product F</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melior</a:t>
            </a:r>
            <a:r>
              <a:rPr lang="en-AU" dirty="0"/>
              <a:t> non </a:t>
            </a:r>
            <a:r>
              <a:rPr lang="en-AU" dirty="0" err="1"/>
              <a:t>tutte</a:t>
            </a:r>
            <a:endParaRPr lang="en-AU" dirty="0"/>
          </a:p>
        </p:txBody>
      </p:sp>
      <p:sp>
        <p:nvSpPr>
          <p:cNvPr id="18" name="Text Placeholder 21"/>
          <p:cNvSpPr>
            <a:spLocks noGrp="1"/>
          </p:cNvSpPr>
          <p:nvPr>
            <p:ph type="body" sz="quarter" idx="48" hasCustomPrompt="1"/>
          </p:nvPr>
        </p:nvSpPr>
        <p:spPr>
          <a:xfrm>
            <a:off x="6664424" y="3887794"/>
            <a:ext cx="1920703" cy="731686"/>
          </a:xfrm>
          <a:prstGeom prst="rect">
            <a:avLst/>
          </a:prstGeom>
        </p:spPr>
        <p:txBody>
          <a:bodyPr lIns="0" tIns="72000" rIns="0" bIns="0"/>
          <a:lstStyle>
            <a:lvl3pPr>
              <a:lnSpc>
                <a:spcPts val="1200"/>
              </a:lnSpc>
              <a:buFontTx/>
              <a:buNone/>
              <a:defRPr lang="en-AU" sz="1800" b="1" kern="1200" cap="all" baseline="0" dirty="0" smtClean="0">
                <a:solidFill>
                  <a:schemeClr val="tx2"/>
                </a:solidFill>
                <a:latin typeface="+mj-lt"/>
                <a:ea typeface="+mn-ea"/>
                <a:cs typeface="Arial"/>
              </a:defRPr>
            </a:lvl3pPr>
            <a:lvl4pPr>
              <a:lnSpc>
                <a:spcPts val="1200"/>
              </a:lnSpc>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Product G</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melior</a:t>
            </a:r>
            <a:r>
              <a:rPr lang="en-AU" dirty="0"/>
              <a:t> non </a:t>
            </a:r>
            <a:r>
              <a:rPr lang="en-AU" dirty="0" err="1"/>
              <a:t>tutte</a:t>
            </a:r>
            <a:endParaRPr lang="en-AU" dirty="0"/>
          </a:p>
        </p:txBody>
      </p:sp>
      <p:sp>
        <p:nvSpPr>
          <p:cNvPr id="19" name="Text Placeholder 21"/>
          <p:cNvSpPr>
            <a:spLocks noGrp="1"/>
          </p:cNvSpPr>
          <p:nvPr>
            <p:ph type="body" sz="quarter" idx="49" hasCustomPrompt="1"/>
          </p:nvPr>
        </p:nvSpPr>
        <p:spPr>
          <a:xfrm>
            <a:off x="6664424" y="4830771"/>
            <a:ext cx="1920703" cy="731686"/>
          </a:xfrm>
          <a:prstGeom prst="rect">
            <a:avLst/>
          </a:prstGeom>
        </p:spPr>
        <p:txBody>
          <a:bodyPr lIns="0" tIns="72000" rIns="0" bIns="0"/>
          <a:lstStyle>
            <a:lvl3pPr>
              <a:lnSpc>
                <a:spcPts val="1200"/>
              </a:lnSpc>
              <a:buFontTx/>
              <a:buNone/>
              <a:defRPr lang="en-AU" sz="1800" b="1" kern="1200" cap="all" baseline="0" dirty="0" smtClean="0">
                <a:solidFill>
                  <a:schemeClr val="tx2"/>
                </a:solidFill>
                <a:latin typeface="+mj-lt"/>
                <a:ea typeface="+mn-ea"/>
                <a:cs typeface="Arial"/>
              </a:defRPr>
            </a:lvl3pPr>
            <a:lvl4pPr>
              <a:lnSpc>
                <a:spcPts val="1200"/>
              </a:lnSpc>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Product H</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melior</a:t>
            </a:r>
            <a:r>
              <a:rPr lang="en-AU" dirty="0"/>
              <a:t> non </a:t>
            </a:r>
            <a:r>
              <a:rPr lang="en-AU" dirty="0" err="1"/>
              <a:t>tutte</a:t>
            </a:r>
            <a:endParaRPr lang="en-AU" dirty="0"/>
          </a:p>
        </p:txBody>
      </p:sp>
    </p:spTree>
    <p:extLst>
      <p:ext uri="{BB962C8B-B14F-4D97-AF65-F5344CB8AC3E}">
        <p14:creationId xmlns:p14="http://schemas.microsoft.com/office/powerpoint/2010/main" val="3747633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Cus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6" name="Content Placeholder 5"/>
          <p:cNvSpPr>
            <a:spLocks noGrp="1"/>
          </p:cNvSpPr>
          <p:nvPr>
            <p:ph sz="quarter" idx="12" hasCustomPrompt="1"/>
          </p:nvPr>
        </p:nvSpPr>
        <p:spPr>
          <a:xfrm>
            <a:off x="465744" y="3973965"/>
            <a:ext cx="1898876" cy="1916112"/>
          </a:xfrm>
          <a:prstGeom prst="rect">
            <a:avLst/>
          </a:prstGeom>
        </p:spPr>
        <p:txBody>
          <a:bodyPr/>
          <a:lstStyle>
            <a:lvl3pPr>
              <a:lnSpc>
                <a:spcPts val="1860"/>
              </a:lnSpc>
              <a:spcBef>
                <a:spcPts val="0"/>
              </a:spcBef>
              <a:spcAft>
                <a:spcPts val="0"/>
              </a:spcAft>
              <a:defRPr lang="en-AU" sz="1800" b="1" kern="1200" cap="all" baseline="0" dirty="0" smtClean="0">
                <a:solidFill>
                  <a:schemeClr val="tx2"/>
                </a:solidFill>
                <a:latin typeface="+mj-lt"/>
                <a:ea typeface="+mn-ea"/>
                <a:cs typeface="Arial"/>
              </a:defRPr>
            </a:lvl3pPr>
            <a:lvl4pPr>
              <a:lnSpc>
                <a:spcPts val="1860"/>
              </a:lnSpc>
              <a:spcBef>
                <a:spcPts val="0"/>
              </a:spcBef>
              <a:spcAft>
                <a:spcPts val="0"/>
              </a:spcAft>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anon </a:t>
            </a:r>
            <a:r>
              <a:rPr lang="en-AU" dirty="0" err="1"/>
              <a:t>santoro</a:t>
            </a:r>
            <a:r>
              <a:rPr lang="en-AU" dirty="0"/>
              <a:t> </a:t>
            </a:r>
            <a:r>
              <a:rPr lang="en-AU" dirty="0" err="1"/>
              <a:t>alla</a:t>
            </a:r>
            <a:endParaRPr lang="en-AU" dirty="0"/>
          </a:p>
        </p:txBody>
      </p:sp>
      <p:sp>
        <p:nvSpPr>
          <p:cNvPr id="14" name="Content Placeholder 5"/>
          <p:cNvSpPr>
            <a:spLocks noGrp="1"/>
          </p:cNvSpPr>
          <p:nvPr>
            <p:ph sz="quarter" idx="30" hasCustomPrompt="1"/>
          </p:nvPr>
        </p:nvSpPr>
        <p:spPr>
          <a:xfrm>
            <a:off x="2580576" y="3973965"/>
            <a:ext cx="1898876" cy="1916112"/>
          </a:xfrm>
          <a:prstGeom prst="rect">
            <a:avLst/>
          </a:prstGeom>
        </p:spPr>
        <p:txBody>
          <a:bodyPr/>
          <a:lstStyle>
            <a:lvl3pPr>
              <a:lnSpc>
                <a:spcPts val="1860"/>
              </a:lnSpc>
              <a:spcBef>
                <a:spcPts val="0"/>
              </a:spcBef>
              <a:spcAft>
                <a:spcPts val="0"/>
              </a:spcAft>
              <a:defRPr lang="en-AU" sz="1800" b="1" kern="1200" cap="all" baseline="0" dirty="0" smtClean="0">
                <a:solidFill>
                  <a:schemeClr val="tx2"/>
                </a:solidFill>
                <a:latin typeface="+mj-lt"/>
                <a:ea typeface="+mn-ea"/>
                <a:cs typeface="Arial"/>
              </a:defRPr>
            </a:lvl3pPr>
            <a:lvl4pPr>
              <a:lnSpc>
                <a:spcPts val="1860"/>
              </a:lnSpc>
              <a:spcBef>
                <a:spcPts val="0"/>
              </a:spcBef>
              <a:spcAft>
                <a:spcPts val="0"/>
              </a:spcAft>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anon </a:t>
            </a:r>
            <a:r>
              <a:rPr lang="en-AU" dirty="0" err="1"/>
              <a:t>santoro</a:t>
            </a:r>
            <a:r>
              <a:rPr lang="en-AU" dirty="0"/>
              <a:t> </a:t>
            </a:r>
            <a:r>
              <a:rPr lang="en-AU" dirty="0" err="1"/>
              <a:t>alla</a:t>
            </a:r>
            <a:endParaRPr lang="en-AU" dirty="0"/>
          </a:p>
        </p:txBody>
      </p:sp>
      <p:sp>
        <p:nvSpPr>
          <p:cNvPr id="15" name="Content Placeholder 5"/>
          <p:cNvSpPr>
            <a:spLocks noGrp="1"/>
          </p:cNvSpPr>
          <p:nvPr>
            <p:ph sz="quarter" idx="31" hasCustomPrompt="1"/>
          </p:nvPr>
        </p:nvSpPr>
        <p:spPr>
          <a:xfrm>
            <a:off x="4695408" y="3973965"/>
            <a:ext cx="1898876" cy="1916112"/>
          </a:xfrm>
          <a:prstGeom prst="rect">
            <a:avLst/>
          </a:prstGeom>
        </p:spPr>
        <p:txBody>
          <a:bodyPr/>
          <a:lstStyle>
            <a:lvl3pPr>
              <a:lnSpc>
                <a:spcPts val="1860"/>
              </a:lnSpc>
              <a:spcBef>
                <a:spcPts val="0"/>
              </a:spcBef>
              <a:spcAft>
                <a:spcPts val="0"/>
              </a:spcAft>
              <a:defRPr lang="en-AU" sz="1800" b="1" kern="1200" cap="all" baseline="0" dirty="0" smtClean="0">
                <a:solidFill>
                  <a:schemeClr val="tx2"/>
                </a:solidFill>
                <a:latin typeface="+mj-lt"/>
                <a:ea typeface="+mn-ea"/>
                <a:cs typeface="Arial"/>
              </a:defRPr>
            </a:lvl3pPr>
            <a:lvl4pPr>
              <a:lnSpc>
                <a:spcPts val="1860"/>
              </a:lnSpc>
              <a:spcBef>
                <a:spcPts val="0"/>
              </a:spcBef>
              <a:spcAft>
                <a:spcPts val="0"/>
              </a:spcAft>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anon </a:t>
            </a:r>
            <a:r>
              <a:rPr lang="en-AU" dirty="0" err="1"/>
              <a:t>santoro</a:t>
            </a:r>
            <a:r>
              <a:rPr lang="en-AU" dirty="0"/>
              <a:t> </a:t>
            </a:r>
            <a:r>
              <a:rPr lang="en-AU" dirty="0" err="1"/>
              <a:t>alla</a:t>
            </a:r>
            <a:endParaRPr lang="en-AU" dirty="0"/>
          </a:p>
        </p:txBody>
      </p:sp>
      <p:sp>
        <p:nvSpPr>
          <p:cNvPr id="16" name="Content Placeholder 5"/>
          <p:cNvSpPr>
            <a:spLocks noGrp="1"/>
          </p:cNvSpPr>
          <p:nvPr>
            <p:ph sz="quarter" idx="32" hasCustomPrompt="1"/>
          </p:nvPr>
        </p:nvSpPr>
        <p:spPr>
          <a:xfrm>
            <a:off x="6810240" y="3973965"/>
            <a:ext cx="1898876" cy="1916112"/>
          </a:xfrm>
          <a:prstGeom prst="rect">
            <a:avLst/>
          </a:prstGeom>
        </p:spPr>
        <p:txBody>
          <a:bodyPr/>
          <a:lstStyle>
            <a:lvl3pPr>
              <a:lnSpc>
                <a:spcPts val="1860"/>
              </a:lnSpc>
              <a:spcBef>
                <a:spcPts val="0"/>
              </a:spcBef>
              <a:spcAft>
                <a:spcPts val="0"/>
              </a:spcAft>
              <a:defRPr lang="en-AU" sz="1800" b="1" kern="1200" cap="all" baseline="0" dirty="0" smtClean="0">
                <a:solidFill>
                  <a:schemeClr val="tx2"/>
                </a:solidFill>
                <a:latin typeface="+mj-lt"/>
                <a:ea typeface="+mn-ea"/>
                <a:cs typeface="Arial"/>
              </a:defRPr>
            </a:lvl3pPr>
            <a:lvl4pPr>
              <a:lnSpc>
                <a:spcPts val="1860"/>
              </a:lnSpc>
              <a:spcBef>
                <a:spcPts val="0"/>
              </a:spcBef>
              <a:spcAft>
                <a:spcPts val="0"/>
              </a:spcAft>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anon </a:t>
            </a:r>
            <a:r>
              <a:rPr lang="en-AU" dirty="0" err="1"/>
              <a:t>santoro</a:t>
            </a:r>
            <a:r>
              <a:rPr lang="en-AU" dirty="0"/>
              <a:t> </a:t>
            </a:r>
            <a:r>
              <a:rPr lang="en-AU" dirty="0" err="1"/>
              <a:t>alla</a:t>
            </a:r>
            <a:endParaRPr lang="en-AU" dirty="0"/>
          </a:p>
        </p:txBody>
      </p:sp>
      <p:sp>
        <p:nvSpPr>
          <p:cNvPr id="10"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1645204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umn 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Picture Placeholder 14"/>
          <p:cNvSpPr>
            <a:spLocks noGrp="1"/>
          </p:cNvSpPr>
          <p:nvPr>
            <p:ph type="pic" sz="quarter" idx="20" hasCustomPrompt="1"/>
          </p:nvPr>
        </p:nvSpPr>
        <p:spPr>
          <a:xfrm>
            <a:off x="477609" y="2116138"/>
            <a:ext cx="1887009" cy="1790700"/>
          </a:xfrm>
          <a:prstGeom prst="rect">
            <a:avLst/>
          </a:prstGeom>
        </p:spPr>
        <p:txBody>
          <a:bodyPr>
            <a:normAutofit/>
          </a:bodyPr>
          <a:lstStyle>
            <a:lvl1pPr marL="0" indent="0">
              <a:buFontTx/>
              <a:buNone/>
              <a:defRPr sz="1100" baseline="0"/>
            </a:lvl1pPr>
          </a:lstStyle>
          <a:p>
            <a:r>
              <a:rPr lang="en-US" dirty="0"/>
              <a:t>Click to insert picture or SmartArt</a:t>
            </a:r>
          </a:p>
        </p:txBody>
      </p:sp>
      <p:sp>
        <p:nvSpPr>
          <p:cNvPr id="6" name="Picture Placeholder 14"/>
          <p:cNvSpPr>
            <a:spLocks noGrp="1"/>
          </p:cNvSpPr>
          <p:nvPr>
            <p:ph type="pic" sz="quarter" idx="21" hasCustomPrompt="1"/>
          </p:nvPr>
        </p:nvSpPr>
        <p:spPr>
          <a:xfrm>
            <a:off x="2555776" y="2116138"/>
            <a:ext cx="1887009" cy="179070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050"/>
            </a:lvl1pPr>
          </a:lstStyle>
          <a:p>
            <a:r>
              <a:rPr lang="en-US" dirty="0"/>
              <a:t>Click to insert picture or SmartArt</a:t>
            </a:r>
          </a:p>
        </p:txBody>
      </p:sp>
      <p:sp>
        <p:nvSpPr>
          <p:cNvPr id="7" name="Picture Placeholder 14"/>
          <p:cNvSpPr>
            <a:spLocks noGrp="1"/>
          </p:cNvSpPr>
          <p:nvPr>
            <p:ph type="pic" sz="quarter" idx="22" hasCustomPrompt="1"/>
          </p:nvPr>
        </p:nvSpPr>
        <p:spPr>
          <a:xfrm>
            <a:off x="4644008" y="2116138"/>
            <a:ext cx="1887009" cy="179070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050"/>
            </a:lvl1pPr>
          </a:lstStyle>
          <a:p>
            <a:r>
              <a:rPr lang="en-US" dirty="0"/>
              <a:t>Click to insert picture or SmartArt</a:t>
            </a:r>
          </a:p>
          <a:p>
            <a:endParaRPr lang="en-US" dirty="0"/>
          </a:p>
        </p:txBody>
      </p:sp>
      <p:sp>
        <p:nvSpPr>
          <p:cNvPr id="8" name="Content Placeholder 9"/>
          <p:cNvSpPr>
            <a:spLocks noGrp="1"/>
          </p:cNvSpPr>
          <p:nvPr>
            <p:ph sz="quarter" idx="16" hasCustomPrompt="1"/>
          </p:nvPr>
        </p:nvSpPr>
        <p:spPr>
          <a:xfrm>
            <a:off x="472244" y="3978879"/>
            <a:ext cx="1898424" cy="1917550"/>
          </a:xfrm>
          <a:prstGeom prst="rect">
            <a:avLst/>
          </a:prstGeom>
        </p:spPr>
        <p:txBody>
          <a:bodyPr/>
          <a:lstStyle>
            <a:lvl2pPr marL="266700" indent="0">
              <a:buFontTx/>
              <a:buNone/>
              <a:defRPr/>
            </a:lvl2pPr>
            <a:lvl3pPr>
              <a:buFontTx/>
              <a:buNone/>
              <a:defRPr lang="en-AU" sz="1800" b="1" kern="1200" cap="all" baseline="0"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vl5pPr marL="1257300" indent="0">
              <a:buFontTx/>
              <a:buNone/>
              <a:defRPr/>
            </a:lvl5pPr>
          </a:lstStyle>
          <a:p>
            <a:pPr lvl="1"/>
            <a:r>
              <a:rPr lang="en-AU" dirty="0"/>
              <a:t>Second level</a:t>
            </a:r>
          </a:p>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a:p>
            <a:pPr lvl="4"/>
            <a:r>
              <a:rPr lang="en-AU" dirty="0"/>
              <a:t>Fifth level</a:t>
            </a:r>
            <a:endParaRPr lang="en-US" dirty="0"/>
          </a:p>
        </p:txBody>
      </p:sp>
      <p:sp>
        <p:nvSpPr>
          <p:cNvPr id="9" name="Content Placeholder 9"/>
          <p:cNvSpPr>
            <a:spLocks noGrp="1"/>
          </p:cNvSpPr>
          <p:nvPr>
            <p:ph sz="quarter" idx="17" hasCustomPrompt="1"/>
          </p:nvPr>
        </p:nvSpPr>
        <p:spPr>
          <a:xfrm>
            <a:off x="2555776" y="3978879"/>
            <a:ext cx="1898424" cy="1917550"/>
          </a:xfrm>
          <a:prstGeom prst="rect">
            <a:avLst/>
          </a:prstGeom>
        </p:spPr>
        <p:txBody>
          <a:bodyPr/>
          <a:lstStyle>
            <a:lvl2pPr marL="266700" indent="0">
              <a:buFontTx/>
              <a:buNone/>
              <a:defRPr/>
            </a:lvl2pPr>
            <a:lvl3pPr>
              <a:buFontTx/>
              <a:buNone/>
              <a:defRPr lang="en-AU" sz="1800" b="1" kern="1200" cap="all" baseline="0"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vl5pPr marL="1257300" indent="0">
              <a:buFontTx/>
              <a:buNone/>
              <a:defRPr/>
            </a:lvl5pPr>
          </a:lstStyle>
          <a:p>
            <a:pPr lvl="1"/>
            <a:r>
              <a:rPr lang="en-AU" dirty="0"/>
              <a:t>Second level</a:t>
            </a:r>
          </a:p>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a:p>
            <a:pPr lvl="4"/>
            <a:r>
              <a:rPr lang="en-AU" dirty="0"/>
              <a:t>Fifth level</a:t>
            </a:r>
            <a:endParaRPr lang="en-US" dirty="0"/>
          </a:p>
        </p:txBody>
      </p:sp>
      <p:sp>
        <p:nvSpPr>
          <p:cNvPr id="10" name="Content Placeholder 9"/>
          <p:cNvSpPr>
            <a:spLocks noGrp="1"/>
          </p:cNvSpPr>
          <p:nvPr>
            <p:ph sz="quarter" idx="18" hasCustomPrompt="1"/>
          </p:nvPr>
        </p:nvSpPr>
        <p:spPr>
          <a:xfrm>
            <a:off x="4644008" y="3978879"/>
            <a:ext cx="1898424" cy="1917550"/>
          </a:xfrm>
          <a:prstGeom prst="rect">
            <a:avLst/>
          </a:prstGeom>
        </p:spPr>
        <p:txBody>
          <a:bodyPr/>
          <a:lstStyle>
            <a:lvl2pPr marL="266700" indent="0">
              <a:buFontTx/>
              <a:buNone/>
              <a:defRPr/>
            </a:lvl2pPr>
            <a:lvl3pPr>
              <a:buFontTx/>
              <a:buNone/>
              <a:defRPr lang="en-AU" sz="1800" b="1" kern="1200" cap="all" baseline="0"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vl5pPr marL="1257300" indent="0">
              <a:buFontTx/>
              <a:buNone/>
              <a:defRPr/>
            </a:lvl5pPr>
          </a:lstStyle>
          <a:p>
            <a:pPr lvl="1"/>
            <a:r>
              <a:rPr lang="en-AU" dirty="0"/>
              <a:t>Second level</a:t>
            </a:r>
          </a:p>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a:p>
            <a:pPr lvl="4"/>
            <a:r>
              <a:rPr lang="en-AU" dirty="0"/>
              <a:t>Fifth level</a:t>
            </a:r>
            <a:endParaRPr lang="en-US" dirty="0"/>
          </a:p>
        </p:txBody>
      </p:sp>
      <p:sp>
        <p:nvSpPr>
          <p:cNvPr id="11" name="Content Placeholder 9"/>
          <p:cNvSpPr>
            <a:spLocks noGrp="1"/>
          </p:cNvSpPr>
          <p:nvPr>
            <p:ph sz="quarter" idx="19" hasCustomPrompt="1"/>
          </p:nvPr>
        </p:nvSpPr>
        <p:spPr>
          <a:xfrm>
            <a:off x="6727540" y="3978879"/>
            <a:ext cx="1898424" cy="1917550"/>
          </a:xfrm>
          <a:prstGeom prst="rect">
            <a:avLst/>
          </a:prstGeom>
        </p:spPr>
        <p:txBody>
          <a:bodyPr/>
          <a:lstStyle>
            <a:lvl2pPr marL="266700" indent="0">
              <a:buFontTx/>
              <a:buNone/>
              <a:defRPr/>
            </a:lvl2pPr>
            <a:lvl3pPr>
              <a:buFontTx/>
              <a:buNone/>
              <a:defRPr lang="en-AU" sz="1800" b="1" kern="1200" cap="all" baseline="0"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vl5pPr marL="1257300" indent="0">
              <a:buFontTx/>
              <a:buNone/>
              <a:defRPr/>
            </a:lvl5pPr>
          </a:lstStyle>
          <a:p>
            <a:pPr lvl="1"/>
            <a:r>
              <a:rPr lang="en-AU" dirty="0"/>
              <a:t>Second level</a:t>
            </a:r>
          </a:p>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a:p>
            <a:pPr lvl="4"/>
            <a:r>
              <a:rPr lang="en-AU" dirty="0"/>
              <a:t>Fifth level</a:t>
            </a:r>
            <a:endParaRPr lang="en-US" dirty="0"/>
          </a:p>
        </p:txBody>
      </p:sp>
      <p:sp>
        <p:nvSpPr>
          <p:cNvPr id="12" name="Picture Placeholder 14"/>
          <p:cNvSpPr>
            <a:spLocks noGrp="1"/>
          </p:cNvSpPr>
          <p:nvPr>
            <p:ph type="pic" sz="quarter" idx="23" hasCustomPrompt="1"/>
          </p:nvPr>
        </p:nvSpPr>
        <p:spPr>
          <a:xfrm>
            <a:off x="6722175" y="2116138"/>
            <a:ext cx="1887009" cy="179070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050"/>
            </a:lvl1pPr>
          </a:lstStyle>
          <a:p>
            <a:r>
              <a:rPr lang="en-US" dirty="0"/>
              <a:t>Click to insert picture or SmartArt</a:t>
            </a:r>
          </a:p>
        </p:txBody>
      </p:sp>
      <p:sp>
        <p:nvSpPr>
          <p:cNvPr id="13"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616140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sp>
        <p:nvSpPr>
          <p:cNvPr id="5" name="Picture Placeholder 7"/>
          <p:cNvSpPr>
            <a:spLocks noGrp="1"/>
          </p:cNvSpPr>
          <p:nvPr>
            <p:ph type="pic" sz="quarter" idx="12" hasCustomPrompt="1"/>
          </p:nvPr>
        </p:nvSpPr>
        <p:spPr>
          <a:xfrm>
            <a:off x="763356" y="1920626"/>
            <a:ext cx="3440343" cy="2752974"/>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100"/>
            </a:lvl1pPr>
          </a:lstStyle>
          <a:p>
            <a:r>
              <a:rPr lang="en-US" dirty="0"/>
              <a:t>Click to insert picture or SmartArt</a:t>
            </a:r>
          </a:p>
        </p:txBody>
      </p:sp>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7" name="Content Placeholder 5"/>
          <p:cNvSpPr>
            <a:spLocks noGrp="1"/>
          </p:cNvSpPr>
          <p:nvPr>
            <p:ph sz="quarter" idx="30" hasCustomPrompt="1"/>
          </p:nvPr>
        </p:nvSpPr>
        <p:spPr>
          <a:xfrm>
            <a:off x="4373223" y="1940653"/>
            <a:ext cx="3846436" cy="1335164"/>
          </a:xfrm>
          <a:prstGeom prst="rect">
            <a:avLst/>
          </a:prstGeom>
        </p:spPr>
        <p:txBody>
          <a:bodyPr/>
          <a:lstStyle>
            <a:lvl2pPr marL="266700" indent="0">
              <a:buFontTx/>
              <a:buNone/>
              <a:defRPr/>
            </a:lvl2pPr>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vl5pPr marL="1257300" indent="0">
              <a:buFontTx/>
              <a:buNone/>
              <a:defRPr/>
            </a:lvl5pPr>
          </a:lstStyle>
          <a:p>
            <a:pPr lvl="1"/>
            <a:r>
              <a:rPr lang="en-AU" dirty="0"/>
              <a:t>Second level</a:t>
            </a:r>
          </a:p>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a:p>
            <a:pPr lvl="4"/>
            <a:r>
              <a:rPr lang="en-AU" dirty="0"/>
              <a:t>Fifth level</a:t>
            </a:r>
            <a:endParaRPr lang="en-US" dirty="0"/>
          </a:p>
        </p:txBody>
      </p:sp>
      <p:sp>
        <p:nvSpPr>
          <p:cNvPr id="8" name="Content Placeholder 8"/>
          <p:cNvSpPr>
            <a:spLocks noGrp="1"/>
          </p:cNvSpPr>
          <p:nvPr>
            <p:ph sz="quarter" idx="31" hasCustomPrompt="1"/>
          </p:nvPr>
        </p:nvSpPr>
        <p:spPr>
          <a:xfrm>
            <a:off x="4409537" y="3684737"/>
            <a:ext cx="2183996" cy="414745"/>
          </a:xfrm>
          <a:prstGeom prst="rect">
            <a:avLst/>
          </a:prstGeom>
        </p:spPr>
        <p:txBody>
          <a:bodyPr/>
          <a:lstStyle>
            <a:lvl3pPr marL="723900" indent="0" algn="ctr">
              <a:buFontTx/>
              <a:buNone/>
              <a:defRPr>
                <a:solidFill>
                  <a:schemeClr val="bg1"/>
                </a:solidFill>
              </a:defRPr>
            </a:lvl3pPr>
          </a:lstStyle>
          <a:p>
            <a:pPr lvl="2"/>
            <a:r>
              <a:rPr lang="en-AU" dirty="0"/>
              <a:t>Third level</a:t>
            </a:r>
          </a:p>
        </p:txBody>
      </p:sp>
      <p:sp>
        <p:nvSpPr>
          <p:cNvPr id="9" name="Content Placeholder 8"/>
          <p:cNvSpPr>
            <a:spLocks noGrp="1"/>
          </p:cNvSpPr>
          <p:nvPr>
            <p:ph sz="quarter" idx="32" hasCustomPrompt="1"/>
          </p:nvPr>
        </p:nvSpPr>
        <p:spPr>
          <a:xfrm>
            <a:off x="4409536" y="4209220"/>
            <a:ext cx="2338299" cy="447258"/>
          </a:xfrm>
          <a:prstGeom prst="rect">
            <a:avLst/>
          </a:prstGeom>
        </p:spPr>
        <p:txBody>
          <a:bodyPr/>
          <a:lstStyle>
            <a:lvl3pPr marL="723900" indent="0" algn="ctr">
              <a:buFontTx/>
              <a:buNone/>
              <a:defRPr>
                <a:solidFill>
                  <a:schemeClr val="bg1"/>
                </a:solidFill>
              </a:defRPr>
            </a:lvl3pPr>
          </a:lstStyle>
          <a:p>
            <a:pPr lvl="2"/>
            <a:r>
              <a:rPr lang="en-AU" dirty="0"/>
              <a:t>Third level</a:t>
            </a:r>
          </a:p>
        </p:txBody>
      </p:sp>
      <p:sp>
        <p:nvSpPr>
          <p:cNvPr id="10" name="Content Placeholder 8"/>
          <p:cNvSpPr>
            <a:spLocks noGrp="1"/>
          </p:cNvSpPr>
          <p:nvPr>
            <p:ph sz="quarter" idx="33" hasCustomPrompt="1"/>
          </p:nvPr>
        </p:nvSpPr>
        <p:spPr>
          <a:xfrm>
            <a:off x="4409537" y="4725143"/>
            <a:ext cx="1293780" cy="532889"/>
          </a:xfrm>
          <a:prstGeom prst="rect">
            <a:avLst/>
          </a:prstGeom>
        </p:spPr>
        <p:txBody>
          <a:bodyPr/>
          <a:lstStyle>
            <a:lvl3pPr marL="723900" indent="0" algn="ctr">
              <a:buFontTx/>
              <a:buNone/>
              <a:defRPr>
                <a:solidFill>
                  <a:schemeClr val="bg1"/>
                </a:solidFill>
              </a:defRPr>
            </a:lvl3pPr>
          </a:lstStyle>
          <a:p>
            <a:pPr lvl="2"/>
            <a:r>
              <a:rPr lang="en-AU" dirty="0"/>
              <a:t>Third level</a:t>
            </a:r>
          </a:p>
        </p:txBody>
      </p:sp>
      <p:sp>
        <p:nvSpPr>
          <p:cNvPr id="11" name="Content Placeholder 8"/>
          <p:cNvSpPr>
            <a:spLocks noGrp="1"/>
          </p:cNvSpPr>
          <p:nvPr>
            <p:ph sz="quarter" idx="34" hasCustomPrompt="1"/>
          </p:nvPr>
        </p:nvSpPr>
        <p:spPr>
          <a:xfrm>
            <a:off x="4409537" y="5247002"/>
            <a:ext cx="2284886" cy="490046"/>
          </a:xfrm>
          <a:prstGeom prst="rect">
            <a:avLst/>
          </a:prstGeom>
        </p:spPr>
        <p:txBody>
          <a:bodyPr/>
          <a:lstStyle>
            <a:lvl3pPr marL="723900" indent="0" algn="ctr">
              <a:buFontTx/>
              <a:buNone/>
              <a:defRPr>
                <a:solidFill>
                  <a:schemeClr val="bg1"/>
                </a:solidFill>
              </a:defRPr>
            </a:lvl3pPr>
          </a:lstStyle>
          <a:p>
            <a:pPr lvl="2"/>
            <a:r>
              <a:rPr lang="en-AU" dirty="0"/>
              <a:t>Third level</a:t>
            </a:r>
          </a:p>
        </p:txBody>
      </p:sp>
      <p:sp>
        <p:nvSpPr>
          <p:cNvPr id="12"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3278730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dirty="0"/>
              <a:t>Click to edit Master title style</a:t>
            </a:r>
            <a:endParaRPr lang="en-US"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6"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7" name="Rectangle 6"/>
          <p:cNvSpPr/>
          <p:nvPr userDrawn="1"/>
        </p:nvSpPr>
        <p:spPr>
          <a:xfrm>
            <a:off x="550333" y="1924712"/>
            <a:ext cx="8061476" cy="501953"/>
          </a:xfrm>
          <a:prstGeom prst="rect">
            <a:avLst/>
          </a:prstGeom>
          <a:solidFill>
            <a:srgbClr val="6D00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dirty="0"/>
          </a:p>
        </p:txBody>
      </p:sp>
      <p:cxnSp>
        <p:nvCxnSpPr>
          <p:cNvPr id="9" name="Straight Connector 8"/>
          <p:cNvCxnSpPr/>
          <p:nvPr userDrawn="1"/>
        </p:nvCxnSpPr>
        <p:spPr>
          <a:xfrm>
            <a:off x="550333" y="3013287"/>
            <a:ext cx="8067524" cy="0"/>
          </a:xfrm>
          <a:prstGeom prst="line">
            <a:avLst/>
          </a:prstGeom>
          <a:ln>
            <a:solidFill>
              <a:srgbClr val="D6D2C4"/>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50333" y="3684816"/>
            <a:ext cx="8067524" cy="0"/>
          </a:xfrm>
          <a:prstGeom prst="line">
            <a:avLst/>
          </a:prstGeom>
          <a:ln>
            <a:solidFill>
              <a:srgbClr val="D6D2C4"/>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550333" y="4356345"/>
            <a:ext cx="8067524" cy="0"/>
          </a:xfrm>
          <a:prstGeom prst="line">
            <a:avLst/>
          </a:prstGeom>
          <a:ln>
            <a:solidFill>
              <a:srgbClr val="D6D2C4"/>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550333" y="5027874"/>
            <a:ext cx="8067524" cy="0"/>
          </a:xfrm>
          <a:prstGeom prst="line">
            <a:avLst/>
          </a:prstGeom>
          <a:ln>
            <a:solidFill>
              <a:srgbClr val="D6D2C4"/>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550333" y="5699401"/>
            <a:ext cx="8067524" cy="0"/>
          </a:xfrm>
          <a:prstGeom prst="line">
            <a:avLst/>
          </a:prstGeom>
          <a:ln>
            <a:solidFill>
              <a:srgbClr val="D6D2C4"/>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30" hasCustomPrompt="1"/>
          </p:nvPr>
        </p:nvSpPr>
        <p:spPr>
          <a:xfrm>
            <a:off x="659191" y="2057234"/>
            <a:ext cx="1505857" cy="333148"/>
          </a:xfrm>
          <a:prstGeom prst="rect">
            <a:avLst/>
          </a:prstGeom>
        </p:spPr>
        <p:txBody>
          <a:bodyPr>
            <a:noAutofit/>
          </a:bodyPr>
          <a:lstStyle>
            <a:lvl3pPr marL="0" indent="0" algn="l">
              <a:buFontTx/>
              <a:buNone/>
              <a:defRPr sz="1400">
                <a:solidFill>
                  <a:srgbClr val="FFFFFF"/>
                </a:solidFill>
              </a:defRPr>
            </a:lvl3pPr>
          </a:lstStyle>
          <a:p>
            <a:pPr lvl="2"/>
            <a:r>
              <a:rPr lang="en-AU" dirty="0"/>
              <a:t>SUBJECT</a:t>
            </a:r>
          </a:p>
        </p:txBody>
      </p:sp>
      <p:sp>
        <p:nvSpPr>
          <p:cNvPr id="16" name="Text Placeholder 14"/>
          <p:cNvSpPr>
            <a:spLocks noGrp="1"/>
          </p:cNvSpPr>
          <p:nvPr>
            <p:ph type="body" sz="quarter" idx="31" hasCustomPrompt="1"/>
          </p:nvPr>
        </p:nvSpPr>
        <p:spPr>
          <a:xfrm>
            <a:off x="2322041" y="2057234"/>
            <a:ext cx="1373036" cy="333148"/>
          </a:xfrm>
          <a:prstGeom prst="rect">
            <a:avLst/>
          </a:prstGeom>
        </p:spPr>
        <p:txBody>
          <a:bodyPr>
            <a:noAutofit/>
          </a:bodyPr>
          <a:lstStyle>
            <a:lvl3pPr marL="723900" indent="0" algn="ctr">
              <a:buFontTx/>
              <a:buNone/>
              <a:defRPr lang="en-AU" sz="1400" b="0" kern="1200" cap="none" dirty="0" smtClean="0">
                <a:solidFill>
                  <a:srgbClr val="FFFFFF"/>
                </a:solidFill>
                <a:latin typeface="Georgia" panose="02040502050405020303" pitchFamily="18" charset="0"/>
                <a:ea typeface="+mn-ea"/>
                <a:cs typeface="Arial"/>
              </a:defRPr>
            </a:lvl3pPr>
          </a:lstStyle>
          <a:p>
            <a:pPr marL="0" lvl="2" indent="0" algn="l" defTabSz="457200" rtl="0" eaLnBrk="1" latinLnBrk="0" hangingPunct="1">
              <a:spcBef>
                <a:spcPts val="0"/>
              </a:spcBef>
              <a:spcAft>
                <a:spcPts val="300"/>
              </a:spcAft>
              <a:buFontTx/>
              <a:buNone/>
            </a:pPr>
            <a:r>
              <a:rPr lang="en-AU" dirty="0"/>
              <a:t>SUBJECT</a:t>
            </a:r>
          </a:p>
        </p:txBody>
      </p:sp>
      <p:sp>
        <p:nvSpPr>
          <p:cNvPr id="19" name="Text Placeholder 14"/>
          <p:cNvSpPr>
            <a:spLocks noGrp="1"/>
          </p:cNvSpPr>
          <p:nvPr>
            <p:ph type="body" sz="quarter" idx="32" hasCustomPrompt="1"/>
          </p:nvPr>
        </p:nvSpPr>
        <p:spPr>
          <a:xfrm>
            <a:off x="3960928" y="2057234"/>
            <a:ext cx="1373036" cy="333148"/>
          </a:xfrm>
          <a:prstGeom prst="rect">
            <a:avLst/>
          </a:prstGeom>
        </p:spPr>
        <p:txBody>
          <a:bodyPr>
            <a:noAutofit/>
          </a:bodyPr>
          <a:lstStyle>
            <a:lvl3pPr marL="723900" indent="0" algn="ctr">
              <a:buFontTx/>
              <a:buNone/>
              <a:defRPr lang="en-AU" sz="1400" b="0" kern="1200" cap="none" dirty="0" smtClean="0">
                <a:solidFill>
                  <a:srgbClr val="FFFFFF"/>
                </a:solidFill>
                <a:latin typeface="Georgia" panose="02040502050405020303" pitchFamily="18" charset="0"/>
                <a:ea typeface="+mn-ea"/>
                <a:cs typeface="Arial"/>
              </a:defRPr>
            </a:lvl3pPr>
          </a:lstStyle>
          <a:p>
            <a:pPr marL="0" lvl="2" indent="0" algn="l" defTabSz="457200" rtl="0" eaLnBrk="1" latinLnBrk="0" hangingPunct="1">
              <a:spcBef>
                <a:spcPts val="0"/>
              </a:spcBef>
              <a:spcAft>
                <a:spcPts val="300"/>
              </a:spcAft>
              <a:buFontTx/>
              <a:buNone/>
            </a:pPr>
            <a:r>
              <a:rPr lang="en-AU" dirty="0"/>
              <a:t>SUBJECT</a:t>
            </a:r>
          </a:p>
        </p:txBody>
      </p:sp>
      <p:sp>
        <p:nvSpPr>
          <p:cNvPr id="20" name="Text Placeholder 14"/>
          <p:cNvSpPr>
            <a:spLocks noGrp="1"/>
          </p:cNvSpPr>
          <p:nvPr>
            <p:ph type="body" sz="quarter" idx="33" hasCustomPrompt="1"/>
          </p:nvPr>
        </p:nvSpPr>
        <p:spPr>
          <a:xfrm>
            <a:off x="5599815" y="2057234"/>
            <a:ext cx="1373036" cy="333148"/>
          </a:xfrm>
          <a:prstGeom prst="rect">
            <a:avLst/>
          </a:prstGeom>
        </p:spPr>
        <p:txBody>
          <a:bodyPr>
            <a:noAutofit/>
          </a:bodyPr>
          <a:lstStyle>
            <a:lvl3pPr marL="723900" indent="0" algn="ctr">
              <a:buFontTx/>
              <a:buNone/>
              <a:defRPr lang="en-AU" sz="1400" b="0" kern="1200" cap="none" dirty="0" smtClean="0">
                <a:solidFill>
                  <a:srgbClr val="FFFFFF"/>
                </a:solidFill>
                <a:latin typeface="Georgia" panose="02040502050405020303" pitchFamily="18" charset="0"/>
                <a:ea typeface="+mn-ea"/>
                <a:cs typeface="Arial"/>
              </a:defRPr>
            </a:lvl3pPr>
          </a:lstStyle>
          <a:p>
            <a:pPr marL="0" lvl="2" indent="0" algn="l" defTabSz="457200" rtl="0" eaLnBrk="1" latinLnBrk="0" hangingPunct="1">
              <a:spcBef>
                <a:spcPts val="0"/>
              </a:spcBef>
              <a:spcAft>
                <a:spcPts val="300"/>
              </a:spcAft>
              <a:buFontTx/>
              <a:buNone/>
            </a:pPr>
            <a:r>
              <a:rPr lang="en-AU" dirty="0"/>
              <a:t>SUBJECT</a:t>
            </a:r>
          </a:p>
        </p:txBody>
      </p:sp>
      <p:sp>
        <p:nvSpPr>
          <p:cNvPr id="21" name="Text Placeholder 14"/>
          <p:cNvSpPr>
            <a:spLocks noGrp="1"/>
          </p:cNvSpPr>
          <p:nvPr>
            <p:ph type="body" sz="quarter" idx="34" hasCustomPrompt="1"/>
          </p:nvPr>
        </p:nvSpPr>
        <p:spPr>
          <a:xfrm>
            <a:off x="7238700" y="2057234"/>
            <a:ext cx="1373036" cy="333148"/>
          </a:xfrm>
          <a:prstGeom prst="rect">
            <a:avLst/>
          </a:prstGeom>
        </p:spPr>
        <p:txBody>
          <a:bodyPr>
            <a:noAutofit/>
          </a:bodyPr>
          <a:lstStyle>
            <a:lvl3pPr marL="723900" indent="0" algn="ctr">
              <a:buFontTx/>
              <a:buNone/>
              <a:defRPr lang="en-AU" sz="1400" b="0" kern="1200" cap="none" dirty="0" smtClean="0">
                <a:solidFill>
                  <a:srgbClr val="FFFFFF"/>
                </a:solidFill>
                <a:latin typeface="Georgia" panose="02040502050405020303" pitchFamily="18" charset="0"/>
                <a:ea typeface="+mn-ea"/>
                <a:cs typeface="Arial"/>
              </a:defRPr>
            </a:lvl3pPr>
          </a:lstStyle>
          <a:p>
            <a:pPr marL="0" lvl="2" indent="0" algn="l" defTabSz="457200" rtl="0" eaLnBrk="1" latinLnBrk="0" hangingPunct="1">
              <a:spcBef>
                <a:spcPts val="0"/>
              </a:spcBef>
              <a:spcAft>
                <a:spcPts val="300"/>
              </a:spcAft>
              <a:buFontTx/>
              <a:buNone/>
            </a:pPr>
            <a:r>
              <a:rPr lang="en-AU" dirty="0"/>
              <a:t>SUBJECT</a:t>
            </a:r>
          </a:p>
        </p:txBody>
      </p:sp>
      <p:sp>
        <p:nvSpPr>
          <p:cNvPr id="25" name="Picture Placeholder 24"/>
          <p:cNvSpPr>
            <a:spLocks noGrp="1"/>
          </p:cNvSpPr>
          <p:nvPr>
            <p:ph type="pic" sz="quarter" idx="36"/>
          </p:nvPr>
        </p:nvSpPr>
        <p:spPr>
          <a:xfrm>
            <a:off x="2787650" y="2480868"/>
            <a:ext cx="453874" cy="453874"/>
          </a:xfrm>
          <a:prstGeom prst="rect">
            <a:avLst/>
          </a:prstGeom>
        </p:spPr>
        <p:txBody>
          <a:bodyPr>
            <a:normAutofit/>
          </a:bodyPr>
          <a:lstStyle>
            <a:lvl1pPr marL="0" indent="0">
              <a:buFontTx/>
              <a:buNone/>
              <a:defRPr sz="1100"/>
            </a:lvl1pPr>
          </a:lstStyle>
          <a:p>
            <a:endParaRPr lang="en-US" dirty="0"/>
          </a:p>
        </p:txBody>
      </p:sp>
      <p:sp>
        <p:nvSpPr>
          <p:cNvPr id="26" name="Picture Placeholder 24"/>
          <p:cNvSpPr>
            <a:spLocks noGrp="1"/>
          </p:cNvSpPr>
          <p:nvPr>
            <p:ph type="pic" sz="quarter" idx="37"/>
          </p:nvPr>
        </p:nvSpPr>
        <p:spPr>
          <a:xfrm>
            <a:off x="2787650" y="3116808"/>
            <a:ext cx="453874" cy="453874"/>
          </a:xfrm>
          <a:prstGeom prst="rect">
            <a:avLst/>
          </a:prstGeom>
        </p:spPr>
        <p:txBody>
          <a:bodyPr>
            <a:normAutofit/>
          </a:bodyPr>
          <a:lstStyle>
            <a:lvl1pPr marL="0" indent="0">
              <a:buFontTx/>
              <a:buNone/>
              <a:defRPr sz="1100"/>
            </a:lvl1pPr>
          </a:lstStyle>
          <a:p>
            <a:endParaRPr lang="en-US" dirty="0"/>
          </a:p>
        </p:txBody>
      </p:sp>
      <p:sp>
        <p:nvSpPr>
          <p:cNvPr id="27" name="Picture Placeholder 24"/>
          <p:cNvSpPr>
            <a:spLocks noGrp="1"/>
          </p:cNvSpPr>
          <p:nvPr>
            <p:ph type="pic" sz="quarter" idx="38"/>
          </p:nvPr>
        </p:nvSpPr>
        <p:spPr>
          <a:xfrm>
            <a:off x="2787650" y="3764880"/>
            <a:ext cx="453874" cy="453874"/>
          </a:xfrm>
          <a:prstGeom prst="rect">
            <a:avLst/>
          </a:prstGeom>
        </p:spPr>
        <p:txBody>
          <a:bodyPr>
            <a:normAutofit/>
          </a:bodyPr>
          <a:lstStyle>
            <a:lvl1pPr marL="0" indent="0">
              <a:buFontTx/>
              <a:buNone/>
              <a:defRPr sz="1100"/>
            </a:lvl1pPr>
          </a:lstStyle>
          <a:p>
            <a:endParaRPr lang="en-US" dirty="0"/>
          </a:p>
        </p:txBody>
      </p:sp>
      <p:sp>
        <p:nvSpPr>
          <p:cNvPr id="28" name="Picture Placeholder 24"/>
          <p:cNvSpPr>
            <a:spLocks noGrp="1"/>
          </p:cNvSpPr>
          <p:nvPr>
            <p:ph type="pic" sz="quarter" idx="39"/>
          </p:nvPr>
        </p:nvSpPr>
        <p:spPr>
          <a:xfrm>
            <a:off x="2787650" y="4473432"/>
            <a:ext cx="453874" cy="453874"/>
          </a:xfrm>
          <a:prstGeom prst="rect">
            <a:avLst/>
          </a:prstGeom>
        </p:spPr>
        <p:txBody>
          <a:bodyPr>
            <a:normAutofit/>
          </a:bodyPr>
          <a:lstStyle>
            <a:lvl1pPr marL="0" indent="0">
              <a:buFontTx/>
              <a:buNone/>
              <a:defRPr sz="1100"/>
            </a:lvl1pPr>
          </a:lstStyle>
          <a:p>
            <a:endParaRPr lang="en-US" dirty="0"/>
          </a:p>
        </p:txBody>
      </p:sp>
      <p:sp>
        <p:nvSpPr>
          <p:cNvPr id="29" name="Picture Placeholder 24"/>
          <p:cNvSpPr>
            <a:spLocks noGrp="1"/>
          </p:cNvSpPr>
          <p:nvPr>
            <p:ph type="pic" sz="quarter" idx="40"/>
          </p:nvPr>
        </p:nvSpPr>
        <p:spPr>
          <a:xfrm>
            <a:off x="2787650" y="5139080"/>
            <a:ext cx="453874" cy="453874"/>
          </a:xfrm>
          <a:prstGeom prst="rect">
            <a:avLst/>
          </a:prstGeom>
        </p:spPr>
        <p:txBody>
          <a:bodyPr>
            <a:normAutofit/>
          </a:bodyPr>
          <a:lstStyle>
            <a:lvl1pPr marL="0" indent="0">
              <a:buFontTx/>
              <a:buNone/>
              <a:defRPr sz="1100"/>
            </a:lvl1pPr>
          </a:lstStyle>
          <a:p>
            <a:endParaRPr lang="en-US" dirty="0"/>
          </a:p>
        </p:txBody>
      </p:sp>
      <p:sp>
        <p:nvSpPr>
          <p:cNvPr id="38" name="Picture Placeholder 24"/>
          <p:cNvSpPr>
            <a:spLocks noGrp="1"/>
          </p:cNvSpPr>
          <p:nvPr>
            <p:ph type="pic" sz="quarter" idx="41"/>
          </p:nvPr>
        </p:nvSpPr>
        <p:spPr>
          <a:xfrm>
            <a:off x="4427984" y="2480868"/>
            <a:ext cx="453874" cy="453874"/>
          </a:xfrm>
          <a:prstGeom prst="rect">
            <a:avLst/>
          </a:prstGeom>
        </p:spPr>
        <p:txBody>
          <a:bodyPr>
            <a:normAutofit/>
          </a:bodyPr>
          <a:lstStyle>
            <a:lvl1pPr marL="0" indent="0">
              <a:buFontTx/>
              <a:buNone/>
              <a:defRPr sz="1100"/>
            </a:lvl1pPr>
          </a:lstStyle>
          <a:p>
            <a:endParaRPr lang="en-US" dirty="0"/>
          </a:p>
        </p:txBody>
      </p:sp>
      <p:sp>
        <p:nvSpPr>
          <p:cNvPr id="39" name="Picture Placeholder 24"/>
          <p:cNvSpPr>
            <a:spLocks noGrp="1"/>
          </p:cNvSpPr>
          <p:nvPr>
            <p:ph type="pic" sz="quarter" idx="42"/>
          </p:nvPr>
        </p:nvSpPr>
        <p:spPr>
          <a:xfrm>
            <a:off x="4427984" y="3116808"/>
            <a:ext cx="453874" cy="453874"/>
          </a:xfrm>
          <a:prstGeom prst="rect">
            <a:avLst/>
          </a:prstGeom>
        </p:spPr>
        <p:txBody>
          <a:bodyPr>
            <a:normAutofit/>
          </a:bodyPr>
          <a:lstStyle>
            <a:lvl1pPr marL="0" indent="0">
              <a:buFontTx/>
              <a:buNone/>
              <a:defRPr sz="1100"/>
            </a:lvl1pPr>
          </a:lstStyle>
          <a:p>
            <a:endParaRPr lang="en-US" dirty="0"/>
          </a:p>
        </p:txBody>
      </p:sp>
      <p:sp>
        <p:nvSpPr>
          <p:cNvPr id="40" name="Picture Placeholder 24"/>
          <p:cNvSpPr>
            <a:spLocks noGrp="1"/>
          </p:cNvSpPr>
          <p:nvPr>
            <p:ph type="pic" sz="quarter" idx="43"/>
          </p:nvPr>
        </p:nvSpPr>
        <p:spPr>
          <a:xfrm>
            <a:off x="4427984" y="3764880"/>
            <a:ext cx="453874" cy="453874"/>
          </a:xfrm>
          <a:prstGeom prst="rect">
            <a:avLst/>
          </a:prstGeom>
        </p:spPr>
        <p:txBody>
          <a:bodyPr>
            <a:normAutofit/>
          </a:bodyPr>
          <a:lstStyle>
            <a:lvl1pPr marL="0" indent="0">
              <a:buFontTx/>
              <a:buNone/>
              <a:defRPr sz="1100"/>
            </a:lvl1pPr>
          </a:lstStyle>
          <a:p>
            <a:endParaRPr lang="en-US" dirty="0"/>
          </a:p>
        </p:txBody>
      </p:sp>
      <p:sp>
        <p:nvSpPr>
          <p:cNvPr id="41" name="Picture Placeholder 24"/>
          <p:cNvSpPr>
            <a:spLocks noGrp="1"/>
          </p:cNvSpPr>
          <p:nvPr>
            <p:ph type="pic" sz="quarter" idx="44"/>
          </p:nvPr>
        </p:nvSpPr>
        <p:spPr>
          <a:xfrm>
            <a:off x="4427984" y="4473432"/>
            <a:ext cx="453874" cy="453874"/>
          </a:xfrm>
          <a:prstGeom prst="rect">
            <a:avLst/>
          </a:prstGeom>
        </p:spPr>
        <p:txBody>
          <a:bodyPr>
            <a:normAutofit/>
          </a:bodyPr>
          <a:lstStyle>
            <a:lvl1pPr marL="0" indent="0">
              <a:buFontTx/>
              <a:buNone/>
              <a:defRPr sz="1100"/>
            </a:lvl1pPr>
          </a:lstStyle>
          <a:p>
            <a:endParaRPr lang="en-US" dirty="0"/>
          </a:p>
        </p:txBody>
      </p:sp>
      <p:sp>
        <p:nvSpPr>
          <p:cNvPr id="42" name="Picture Placeholder 24"/>
          <p:cNvSpPr>
            <a:spLocks noGrp="1"/>
          </p:cNvSpPr>
          <p:nvPr>
            <p:ph type="pic" sz="quarter" idx="45"/>
          </p:nvPr>
        </p:nvSpPr>
        <p:spPr>
          <a:xfrm>
            <a:off x="4427984" y="5139080"/>
            <a:ext cx="453874" cy="453874"/>
          </a:xfrm>
          <a:prstGeom prst="rect">
            <a:avLst/>
          </a:prstGeom>
        </p:spPr>
        <p:txBody>
          <a:bodyPr>
            <a:normAutofit/>
          </a:bodyPr>
          <a:lstStyle>
            <a:lvl1pPr marL="0" indent="0">
              <a:buFontTx/>
              <a:buNone/>
              <a:defRPr sz="1100"/>
            </a:lvl1pPr>
          </a:lstStyle>
          <a:p>
            <a:endParaRPr lang="en-US" dirty="0"/>
          </a:p>
        </p:txBody>
      </p:sp>
      <p:sp>
        <p:nvSpPr>
          <p:cNvPr id="43" name="Picture Placeholder 24"/>
          <p:cNvSpPr>
            <a:spLocks noGrp="1"/>
          </p:cNvSpPr>
          <p:nvPr>
            <p:ph type="pic" sz="quarter" idx="46"/>
          </p:nvPr>
        </p:nvSpPr>
        <p:spPr>
          <a:xfrm>
            <a:off x="6084168" y="2480868"/>
            <a:ext cx="453874" cy="453874"/>
          </a:xfrm>
          <a:prstGeom prst="rect">
            <a:avLst/>
          </a:prstGeom>
        </p:spPr>
        <p:txBody>
          <a:bodyPr>
            <a:normAutofit/>
          </a:bodyPr>
          <a:lstStyle>
            <a:lvl1pPr marL="0" indent="0">
              <a:buFontTx/>
              <a:buNone/>
              <a:defRPr sz="1100"/>
            </a:lvl1pPr>
          </a:lstStyle>
          <a:p>
            <a:endParaRPr lang="en-US" dirty="0"/>
          </a:p>
        </p:txBody>
      </p:sp>
      <p:sp>
        <p:nvSpPr>
          <p:cNvPr id="44" name="Picture Placeholder 24"/>
          <p:cNvSpPr>
            <a:spLocks noGrp="1"/>
          </p:cNvSpPr>
          <p:nvPr>
            <p:ph type="pic" sz="quarter" idx="47"/>
          </p:nvPr>
        </p:nvSpPr>
        <p:spPr>
          <a:xfrm>
            <a:off x="6084168" y="3116808"/>
            <a:ext cx="453874" cy="453874"/>
          </a:xfrm>
          <a:prstGeom prst="rect">
            <a:avLst/>
          </a:prstGeom>
        </p:spPr>
        <p:txBody>
          <a:bodyPr>
            <a:normAutofit/>
          </a:bodyPr>
          <a:lstStyle>
            <a:lvl1pPr marL="0" indent="0">
              <a:buFontTx/>
              <a:buNone/>
              <a:defRPr sz="1100"/>
            </a:lvl1pPr>
          </a:lstStyle>
          <a:p>
            <a:endParaRPr lang="en-US" dirty="0"/>
          </a:p>
        </p:txBody>
      </p:sp>
      <p:sp>
        <p:nvSpPr>
          <p:cNvPr id="45" name="Picture Placeholder 24"/>
          <p:cNvSpPr>
            <a:spLocks noGrp="1"/>
          </p:cNvSpPr>
          <p:nvPr>
            <p:ph type="pic" sz="quarter" idx="48"/>
          </p:nvPr>
        </p:nvSpPr>
        <p:spPr>
          <a:xfrm>
            <a:off x="6084168" y="3764880"/>
            <a:ext cx="453874" cy="453874"/>
          </a:xfrm>
          <a:prstGeom prst="rect">
            <a:avLst/>
          </a:prstGeom>
        </p:spPr>
        <p:txBody>
          <a:bodyPr>
            <a:normAutofit/>
          </a:bodyPr>
          <a:lstStyle>
            <a:lvl1pPr marL="0" indent="0">
              <a:buFontTx/>
              <a:buNone/>
              <a:defRPr sz="1100"/>
            </a:lvl1pPr>
          </a:lstStyle>
          <a:p>
            <a:endParaRPr lang="en-US" dirty="0"/>
          </a:p>
        </p:txBody>
      </p:sp>
      <p:sp>
        <p:nvSpPr>
          <p:cNvPr id="46" name="Picture Placeholder 24"/>
          <p:cNvSpPr>
            <a:spLocks noGrp="1"/>
          </p:cNvSpPr>
          <p:nvPr>
            <p:ph type="pic" sz="quarter" idx="49"/>
          </p:nvPr>
        </p:nvSpPr>
        <p:spPr>
          <a:xfrm>
            <a:off x="6084168" y="4473432"/>
            <a:ext cx="453874" cy="453874"/>
          </a:xfrm>
          <a:prstGeom prst="rect">
            <a:avLst/>
          </a:prstGeom>
        </p:spPr>
        <p:txBody>
          <a:bodyPr>
            <a:normAutofit/>
          </a:bodyPr>
          <a:lstStyle>
            <a:lvl1pPr marL="0" indent="0">
              <a:buFontTx/>
              <a:buNone/>
              <a:defRPr sz="1100"/>
            </a:lvl1pPr>
          </a:lstStyle>
          <a:p>
            <a:endParaRPr lang="en-US" dirty="0"/>
          </a:p>
        </p:txBody>
      </p:sp>
      <p:sp>
        <p:nvSpPr>
          <p:cNvPr id="47" name="Picture Placeholder 24"/>
          <p:cNvSpPr>
            <a:spLocks noGrp="1"/>
          </p:cNvSpPr>
          <p:nvPr>
            <p:ph type="pic" sz="quarter" idx="50"/>
          </p:nvPr>
        </p:nvSpPr>
        <p:spPr>
          <a:xfrm>
            <a:off x="6084168" y="5139080"/>
            <a:ext cx="453874" cy="453874"/>
          </a:xfrm>
          <a:prstGeom prst="rect">
            <a:avLst/>
          </a:prstGeom>
        </p:spPr>
        <p:txBody>
          <a:bodyPr>
            <a:normAutofit/>
          </a:bodyPr>
          <a:lstStyle>
            <a:lvl1pPr marL="0" indent="0">
              <a:buFontTx/>
              <a:buNone/>
              <a:defRPr sz="1100"/>
            </a:lvl1pPr>
          </a:lstStyle>
          <a:p>
            <a:endParaRPr lang="en-US" dirty="0"/>
          </a:p>
        </p:txBody>
      </p:sp>
      <p:sp>
        <p:nvSpPr>
          <p:cNvPr id="48" name="Picture Placeholder 24"/>
          <p:cNvSpPr>
            <a:spLocks noGrp="1"/>
          </p:cNvSpPr>
          <p:nvPr>
            <p:ph type="pic" sz="quarter" idx="51"/>
          </p:nvPr>
        </p:nvSpPr>
        <p:spPr>
          <a:xfrm>
            <a:off x="7724502" y="2480868"/>
            <a:ext cx="453874" cy="453874"/>
          </a:xfrm>
          <a:prstGeom prst="rect">
            <a:avLst/>
          </a:prstGeom>
        </p:spPr>
        <p:txBody>
          <a:bodyPr>
            <a:normAutofit/>
          </a:bodyPr>
          <a:lstStyle>
            <a:lvl1pPr marL="0" indent="0">
              <a:buFontTx/>
              <a:buNone/>
              <a:defRPr sz="1100"/>
            </a:lvl1pPr>
          </a:lstStyle>
          <a:p>
            <a:endParaRPr lang="en-US" dirty="0"/>
          </a:p>
        </p:txBody>
      </p:sp>
      <p:sp>
        <p:nvSpPr>
          <p:cNvPr id="49" name="Picture Placeholder 24"/>
          <p:cNvSpPr>
            <a:spLocks noGrp="1"/>
          </p:cNvSpPr>
          <p:nvPr>
            <p:ph type="pic" sz="quarter" idx="52"/>
          </p:nvPr>
        </p:nvSpPr>
        <p:spPr>
          <a:xfrm>
            <a:off x="7724502" y="3116808"/>
            <a:ext cx="453874" cy="453874"/>
          </a:xfrm>
          <a:prstGeom prst="rect">
            <a:avLst/>
          </a:prstGeom>
        </p:spPr>
        <p:txBody>
          <a:bodyPr>
            <a:normAutofit/>
          </a:bodyPr>
          <a:lstStyle>
            <a:lvl1pPr marL="0" indent="0">
              <a:buFontTx/>
              <a:buNone/>
              <a:defRPr sz="1100"/>
            </a:lvl1pPr>
          </a:lstStyle>
          <a:p>
            <a:endParaRPr lang="en-US" dirty="0"/>
          </a:p>
        </p:txBody>
      </p:sp>
      <p:sp>
        <p:nvSpPr>
          <p:cNvPr id="50" name="Picture Placeholder 24"/>
          <p:cNvSpPr>
            <a:spLocks noGrp="1"/>
          </p:cNvSpPr>
          <p:nvPr>
            <p:ph type="pic" sz="quarter" idx="53"/>
          </p:nvPr>
        </p:nvSpPr>
        <p:spPr>
          <a:xfrm>
            <a:off x="7724502" y="3764880"/>
            <a:ext cx="453874" cy="453874"/>
          </a:xfrm>
          <a:prstGeom prst="rect">
            <a:avLst/>
          </a:prstGeom>
        </p:spPr>
        <p:txBody>
          <a:bodyPr>
            <a:normAutofit/>
          </a:bodyPr>
          <a:lstStyle>
            <a:lvl1pPr marL="0" indent="0">
              <a:buFontTx/>
              <a:buNone/>
              <a:defRPr sz="1100"/>
            </a:lvl1pPr>
          </a:lstStyle>
          <a:p>
            <a:endParaRPr lang="en-US" dirty="0"/>
          </a:p>
        </p:txBody>
      </p:sp>
      <p:sp>
        <p:nvSpPr>
          <p:cNvPr id="51" name="Picture Placeholder 24"/>
          <p:cNvSpPr>
            <a:spLocks noGrp="1"/>
          </p:cNvSpPr>
          <p:nvPr>
            <p:ph type="pic" sz="quarter" idx="54"/>
          </p:nvPr>
        </p:nvSpPr>
        <p:spPr>
          <a:xfrm>
            <a:off x="7724502" y="4473432"/>
            <a:ext cx="453874" cy="453874"/>
          </a:xfrm>
          <a:prstGeom prst="rect">
            <a:avLst/>
          </a:prstGeom>
        </p:spPr>
        <p:txBody>
          <a:bodyPr>
            <a:normAutofit/>
          </a:bodyPr>
          <a:lstStyle>
            <a:lvl1pPr marL="0" indent="0">
              <a:buFontTx/>
              <a:buNone/>
              <a:defRPr sz="1100"/>
            </a:lvl1pPr>
          </a:lstStyle>
          <a:p>
            <a:endParaRPr lang="en-US" dirty="0"/>
          </a:p>
        </p:txBody>
      </p:sp>
      <p:sp>
        <p:nvSpPr>
          <p:cNvPr id="52" name="Picture Placeholder 24"/>
          <p:cNvSpPr>
            <a:spLocks noGrp="1"/>
          </p:cNvSpPr>
          <p:nvPr>
            <p:ph type="pic" sz="quarter" idx="55"/>
          </p:nvPr>
        </p:nvSpPr>
        <p:spPr>
          <a:xfrm>
            <a:off x="7724502" y="5139080"/>
            <a:ext cx="453874" cy="453874"/>
          </a:xfrm>
          <a:prstGeom prst="rect">
            <a:avLst/>
          </a:prstGeom>
        </p:spPr>
        <p:txBody>
          <a:bodyPr>
            <a:normAutofit/>
          </a:bodyPr>
          <a:lstStyle>
            <a:lvl1pPr marL="0" indent="0">
              <a:buFontTx/>
              <a:buNone/>
              <a:defRPr sz="1100"/>
            </a:lvl1pPr>
          </a:lstStyle>
          <a:p>
            <a:endParaRPr lang="en-US" dirty="0"/>
          </a:p>
        </p:txBody>
      </p:sp>
      <p:sp>
        <p:nvSpPr>
          <p:cNvPr id="54" name="Text Placeholder 2"/>
          <p:cNvSpPr>
            <a:spLocks noGrp="1"/>
          </p:cNvSpPr>
          <p:nvPr>
            <p:ph idx="1" hasCustomPrompt="1"/>
          </p:nvPr>
        </p:nvSpPr>
        <p:spPr>
          <a:xfrm>
            <a:off x="479482" y="2528757"/>
            <a:ext cx="2127519" cy="430343"/>
          </a:xfrm>
          <a:prstGeom prst="rect">
            <a:avLst/>
          </a:prstGeom>
        </p:spPr>
        <p:txBody>
          <a:bodyPr vert="horz" lIns="91440" tIns="45720" rIns="91440" bIns="45720" rtlCol="0">
            <a:normAutofit/>
          </a:bodyPr>
          <a:lstStyle>
            <a:lvl3pPr marL="0" marR="0" indent="0" algn="l" defTabSz="457200" rtl="0" eaLnBrk="1" fontAlgn="auto" latinLnBrk="0" hangingPunct="1">
              <a:lnSpc>
                <a:spcPct val="100000"/>
              </a:lnSpc>
              <a:spcBef>
                <a:spcPts val="0"/>
              </a:spcBef>
              <a:spcAft>
                <a:spcPts val="900"/>
              </a:spcAft>
              <a:buClrTx/>
              <a:buSzTx/>
              <a:buFontTx/>
              <a:buNone/>
              <a:tabLst/>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ClrTx/>
              <a:buFontTx/>
              <a:buNone/>
            </a:pPr>
            <a:r>
              <a:rPr lang="en-AU" dirty="0"/>
              <a:t>Third level</a:t>
            </a:r>
          </a:p>
        </p:txBody>
      </p:sp>
      <p:sp>
        <p:nvSpPr>
          <p:cNvPr id="53" name="Text Placeholder 2"/>
          <p:cNvSpPr>
            <a:spLocks noGrp="1"/>
          </p:cNvSpPr>
          <p:nvPr>
            <p:ph idx="56" hasCustomPrompt="1"/>
          </p:nvPr>
        </p:nvSpPr>
        <p:spPr>
          <a:xfrm>
            <a:off x="479482" y="3140968"/>
            <a:ext cx="2127519" cy="430343"/>
          </a:xfrm>
          <a:prstGeom prst="rect">
            <a:avLst/>
          </a:prstGeom>
        </p:spPr>
        <p:txBody>
          <a:bodyPr vert="horz" lIns="91440" tIns="45720" rIns="91440" bIns="45720" rtlCol="0">
            <a:normAutofit/>
          </a:bodyPr>
          <a:lstStyle>
            <a:lvl3pPr marL="0" marR="0" indent="0" algn="l" defTabSz="457200" rtl="0" eaLnBrk="1" fontAlgn="auto" latinLnBrk="0" hangingPunct="1">
              <a:lnSpc>
                <a:spcPct val="100000"/>
              </a:lnSpc>
              <a:spcBef>
                <a:spcPts val="0"/>
              </a:spcBef>
              <a:spcAft>
                <a:spcPts val="900"/>
              </a:spcAft>
              <a:buClrTx/>
              <a:buSzTx/>
              <a:buFontTx/>
              <a:buNone/>
              <a:tabLst/>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ClrTx/>
              <a:buFontTx/>
              <a:buNone/>
            </a:pPr>
            <a:r>
              <a:rPr lang="en-AU" dirty="0"/>
              <a:t>Third level</a:t>
            </a:r>
          </a:p>
        </p:txBody>
      </p:sp>
      <p:sp>
        <p:nvSpPr>
          <p:cNvPr id="55" name="Text Placeholder 2"/>
          <p:cNvSpPr>
            <a:spLocks noGrp="1"/>
          </p:cNvSpPr>
          <p:nvPr>
            <p:ph idx="57" hasCustomPrompt="1"/>
          </p:nvPr>
        </p:nvSpPr>
        <p:spPr>
          <a:xfrm>
            <a:off x="479482" y="3789040"/>
            <a:ext cx="2127519" cy="430343"/>
          </a:xfrm>
          <a:prstGeom prst="rect">
            <a:avLst/>
          </a:prstGeom>
        </p:spPr>
        <p:txBody>
          <a:bodyPr vert="horz" lIns="91440" tIns="45720" rIns="91440" bIns="45720" rtlCol="0">
            <a:normAutofit/>
          </a:bodyPr>
          <a:lstStyle>
            <a:lvl3pPr marL="0" marR="0" indent="0" algn="l" defTabSz="457200" rtl="0" eaLnBrk="1" fontAlgn="auto" latinLnBrk="0" hangingPunct="1">
              <a:lnSpc>
                <a:spcPct val="100000"/>
              </a:lnSpc>
              <a:spcBef>
                <a:spcPts val="0"/>
              </a:spcBef>
              <a:spcAft>
                <a:spcPts val="900"/>
              </a:spcAft>
              <a:buClrTx/>
              <a:buSzTx/>
              <a:buFontTx/>
              <a:buNone/>
              <a:tabLst/>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ClrTx/>
              <a:buFontTx/>
              <a:buNone/>
            </a:pPr>
            <a:r>
              <a:rPr lang="en-AU" dirty="0"/>
              <a:t>Third level</a:t>
            </a:r>
          </a:p>
        </p:txBody>
      </p:sp>
      <p:sp>
        <p:nvSpPr>
          <p:cNvPr id="56" name="Text Placeholder 2"/>
          <p:cNvSpPr>
            <a:spLocks noGrp="1"/>
          </p:cNvSpPr>
          <p:nvPr>
            <p:ph idx="58" hasCustomPrompt="1"/>
          </p:nvPr>
        </p:nvSpPr>
        <p:spPr>
          <a:xfrm>
            <a:off x="479482" y="4452051"/>
            <a:ext cx="2127519" cy="430343"/>
          </a:xfrm>
          <a:prstGeom prst="rect">
            <a:avLst/>
          </a:prstGeom>
        </p:spPr>
        <p:txBody>
          <a:bodyPr vert="horz" lIns="91440" tIns="45720" rIns="91440" bIns="45720" rtlCol="0">
            <a:normAutofit/>
          </a:bodyPr>
          <a:lstStyle>
            <a:lvl3pPr marL="0" marR="0" indent="0" algn="l" defTabSz="457200" rtl="0" eaLnBrk="1" fontAlgn="auto" latinLnBrk="0" hangingPunct="1">
              <a:lnSpc>
                <a:spcPct val="100000"/>
              </a:lnSpc>
              <a:spcBef>
                <a:spcPts val="0"/>
              </a:spcBef>
              <a:spcAft>
                <a:spcPts val="900"/>
              </a:spcAft>
              <a:buClrTx/>
              <a:buSzTx/>
              <a:buFontTx/>
              <a:buNone/>
              <a:tabLst/>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ClrTx/>
              <a:buFontTx/>
              <a:buNone/>
            </a:pPr>
            <a:r>
              <a:rPr lang="en-AU" dirty="0"/>
              <a:t>Third level</a:t>
            </a:r>
          </a:p>
        </p:txBody>
      </p:sp>
      <p:sp>
        <p:nvSpPr>
          <p:cNvPr id="57" name="Text Placeholder 2"/>
          <p:cNvSpPr>
            <a:spLocks noGrp="1"/>
          </p:cNvSpPr>
          <p:nvPr>
            <p:ph idx="59" hasCustomPrompt="1"/>
          </p:nvPr>
        </p:nvSpPr>
        <p:spPr>
          <a:xfrm>
            <a:off x="479482" y="5150846"/>
            <a:ext cx="2127519" cy="430343"/>
          </a:xfrm>
          <a:prstGeom prst="rect">
            <a:avLst/>
          </a:prstGeom>
        </p:spPr>
        <p:txBody>
          <a:bodyPr vert="horz" lIns="91440" tIns="45720" rIns="91440" bIns="45720" rtlCol="0">
            <a:normAutofit/>
          </a:bodyPr>
          <a:lstStyle>
            <a:lvl3pPr marL="0" marR="0" indent="0" algn="l" defTabSz="457200" rtl="0" eaLnBrk="1" fontAlgn="auto" latinLnBrk="0" hangingPunct="1">
              <a:lnSpc>
                <a:spcPct val="100000"/>
              </a:lnSpc>
              <a:spcBef>
                <a:spcPts val="0"/>
              </a:spcBef>
              <a:spcAft>
                <a:spcPts val="900"/>
              </a:spcAft>
              <a:buClrTx/>
              <a:buSzTx/>
              <a:buFontTx/>
              <a:buNone/>
              <a:tabLst/>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ClrTx/>
              <a:buFontTx/>
              <a:buNone/>
            </a:pPr>
            <a:r>
              <a:rPr lang="en-AU" dirty="0"/>
              <a:t>Third level</a:t>
            </a:r>
          </a:p>
        </p:txBody>
      </p:sp>
    </p:spTree>
    <p:extLst>
      <p:ext uri="{BB962C8B-B14F-4D97-AF65-F5344CB8AC3E}">
        <p14:creationId xmlns:p14="http://schemas.microsoft.com/office/powerpoint/2010/main" val="162140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6" name="Text Placeholder 12"/>
          <p:cNvSpPr>
            <a:spLocks noGrp="1"/>
          </p:cNvSpPr>
          <p:nvPr>
            <p:ph type="body" sz="quarter" idx="17" hasCustomPrompt="1"/>
          </p:nvPr>
        </p:nvSpPr>
        <p:spPr>
          <a:xfrm>
            <a:off x="460072" y="846666"/>
            <a:ext cx="6397928" cy="532191"/>
          </a:xfrm>
          <a:prstGeom prst="rect">
            <a:avLst/>
          </a:prstGeom>
        </p:spPr>
        <p:txBody>
          <a:bodyPr>
            <a:normAutofit/>
          </a:bodyPr>
          <a:lstStyle>
            <a:lvl1pPr marL="0" indent="0">
              <a:buFontTx/>
              <a:buNone/>
              <a:defRPr sz="1800" cap="all" baseline="0">
                <a:solidFill>
                  <a:schemeClr val="tx2"/>
                </a:solidFill>
                <a:latin typeface="+mj-lt"/>
              </a:defRPr>
            </a:lvl1pPr>
          </a:lstStyle>
          <a:p>
            <a:pPr lvl="0"/>
            <a:r>
              <a:rPr lang="en-AU" dirty="0"/>
              <a:t>SUBHEAD</a:t>
            </a:r>
          </a:p>
        </p:txBody>
      </p:sp>
      <p:sp>
        <p:nvSpPr>
          <p:cNvPr id="9" name="Text Placeholder 2"/>
          <p:cNvSpPr>
            <a:spLocks noGrp="1"/>
          </p:cNvSpPr>
          <p:nvPr>
            <p:ph idx="1" hasCustomPrompt="1"/>
          </p:nvPr>
        </p:nvSpPr>
        <p:spPr>
          <a:xfrm>
            <a:off x="445641" y="1728979"/>
            <a:ext cx="8266559" cy="4519421"/>
          </a:xfrm>
          <a:prstGeom prst="rect">
            <a:avLst/>
          </a:prstGeom>
        </p:spPr>
        <p:txBody>
          <a:bodyPr vert="horz" lIns="91440" tIns="45720" rIns="91440" bIns="45720" numCol="2" spcCol="540000" rtlCol="0">
            <a:normAutofit/>
          </a:bodyPr>
          <a:lstStyle>
            <a:lvl3pPr marL="723900" indent="0">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Tree>
    <p:extLst>
      <p:ext uri="{BB962C8B-B14F-4D97-AF65-F5344CB8AC3E}">
        <p14:creationId xmlns:p14="http://schemas.microsoft.com/office/powerpoint/2010/main" val="4186642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Row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22" name="Content Placeholder 6"/>
          <p:cNvSpPr>
            <a:spLocks noGrp="1"/>
          </p:cNvSpPr>
          <p:nvPr userDrawn="1">
            <p:ph sz="quarter" idx="32" hasCustomPrompt="1"/>
          </p:nvPr>
        </p:nvSpPr>
        <p:spPr>
          <a:xfrm>
            <a:off x="1395186" y="1608212"/>
            <a:ext cx="1513114" cy="1338188"/>
          </a:xfrm>
          <a:prstGeom prst="rect">
            <a:avLst/>
          </a:prstGeom>
        </p:spPr>
        <p:txBody>
          <a:bodyPr/>
          <a:lstStyle>
            <a:lvl3pPr marL="0" indent="0" algn="l">
              <a:lnSpc>
                <a:spcPts val="1200"/>
              </a:lnSpc>
              <a:buFontTx/>
              <a:buNone/>
              <a:defRPr sz="1600" b="0" i="0" cap="none" baseline="0">
                <a:solidFill>
                  <a:schemeClr val="tx1"/>
                </a:solidFill>
              </a:defRPr>
            </a:lvl3pPr>
            <a:lvl4pPr>
              <a:lnSpc>
                <a:spcPts val="1200"/>
              </a:lnSpc>
              <a:defRPr sz="1000"/>
            </a:lvl4pPr>
          </a:lstStyle>
          <a:p>
            <a:pPr lvl="2"/>
            <a:r>
              <a:rPr lang="en-AU" dirty="0"/>
              <a:t>Click to insert picture or SmartArt</a:t>
            </a:r>
          </a:p>
        </p:txBody>
      </p:sp>
      <p:sp>
        <p:nvSpPr>
          <p:cNvPr id="11" name="Text Placeholder 2"/>
          <p:cNvSpPr>
            <a:spLocks noGrp="1"/>
          </p:cNvSpPr>
          <p:nvPr>
            <p:ph idx="1" hasCustomPrompt="1"/>
          </p:nvPr>
        </p:nvSpPr>
        <p:spPr>
          <a:xfrm>
            <a:off x="3153406" y="1599001"/>
            <a:ext cx="4623527" cy="1360099"/>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a:t>
            </a:r>
          </a:p>
        </p:txBody>
      </p:sp>
      <p:sp>
        <p:nvSpPr>
          <p:cNvPr id="14" name="Content Placeholder 6"/>
          <p:cNvSpPr>
            <a:spLocks noGrp="1"/>
          </p:cNvSpPr>
          <p:nvPr>
            <p:ph sz="quarter" idx="33" hasCustomPrompt="1"/>
          </p:nvPr>
        </p:nvSpPr>
        <p:spPr>
          <a:xfrm>
            <a:off x="1395186" y="3128971"/>
            <a:ext cx="1513114" cy="1338188"/>
          </a:xfrm>
          <a:prstGeom prst="rect">
            <a:avLst/>
          </a:prstGeom>
        </p:spPr>
        <p:txBody>
          <a:bodyPr/>
          <a:lstStyle>
            <a:lvl3pPr marL="0" indent="0" algn="l">
              <a:lnSpc>
                <a:spcPts val="1200"/>
              </a:lnSpc>
              <a:buFontTx/>
              <a:buNone/>
              <a:defRPr sz="1600" b="0" i="0" cap="none" baseline="0">
                <a:solidFill>
                  <a:schemeClr val="tx1"/>
                </a:solidFill>
              </a:defRPr>
            </a:lvl3pPr>
            <a:lvl4pPr>
              <a:lnSpc>
                <a:spcPts val="1200"/>
              </a:lnSpc>
              <a:defRPr sz="1000"/>
            </a:lvl4pPr>
          </a:lstStyle>
          <a:p>
            <a:pPr lvl="2"/>
            <a:r>
              <a:rPr lang="en-AU" dirty="0"/>
              <a:t>Click to insert picture or SmartArt</a:t>
            </a:r>
          </a:p>
        </p:txBody>
      </p:sp>
      <p:sp>
        <p:nvSpPr>
          <p:cNvPr id="15" name="Text Placeholder 2"/>
          <p:cNvSpPr>
            <a:spLocks noGrp="1"/>
          </p:cNvSpPr>
          <p:nvPr>
            <p:ph idx="34" hasCustomPrompt="1"/>
          </p:nvPr>
        </p:nvSpPr>
        <p:spPr>
          <a:xfrm>
            <a:off x="3153406" y="3119760"/>
            <a:ext cx="4623527" cy="1360099"/>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a:t>
            </a:r>
          </a:p>
        </p:txBody>
      </p:sp>
      <p:sp>
        <p:nvSpPr>
          <p:cNvPr id="16" name="Content Placeholder 6"/>
          <p:cNvSpPr>
            <a:spLocks noGrp="1"/>
          </p:cNvSpPr>
          <p:nvPr>
            <p:ph sz="quarter" idx="35" hasCustomPrompt="1"/>
          </p:nvPr>
        </p:nvSpPr>
        <p:spPr>
          <a:xfrm>
            <a:off x="1395186" y="4653839"/>
            <a:ext cx="1513114" cy="1338188"/>
          </a:xfrm>
          <a:prstGeom prst="rect">
            <a:avLst/>
          </a:prstGeom>
        </p:spPr>
        <p:txBody>
          <a:bodyPr/>
          <a:lstStyle>
            <a:lvl3pPr marL="0" indent="0" algn="l">
              <a:lnSpc>
                <a:spcPts val="1200"/>
              </a:lnSpc>
              <a:buFontTx/>
              <a:buNone/>
              <a:defRPr sz="1600" b="0" i="0" cap="none" baseline="0">
                <a:solidFill>
                  <a:schemeClr val="tx1"/>
                </a:solidFill>
              </a:defRPr>
            </a:lvl3pPr>
            <a:lvl4pPr>
              <a:lnSpc>
                <a:spcPts val="1200"/>
              </a:lnSpc>
              <a:defRPr sz="1000"/>
            </a:lvl4pPr>
          </a:lstStyle>
          <a:p>
            <a:pPr lvl="2"/>
            <a:r>
              <a:rPr lang="en-AU" dirty="0"/>
              <a:t>Click to insert picture or SmartArt</a:t>
            </a:r>
          </a:p>
        </p:txBody>
      </p:sp>
      <p:sp>
        <p:nvSpPr>
          <p:cNvPr id="17" name="Text Placeholder 2"/>
          <p:cNvSpPr>
            <a:spLocks noGrp="1"/>
          </p:cNvSpPr>
          <p:nvPr>
            <p:ph idx="36" hasCustomPrompt="1"/>
          </p:nvPr>
        </p:nvSpPr>
        <p:spPr>
          <a:xfrm>
            <a:off x="3153406" y="4644628"/>
            <a:ext cx="4623527" cy="1360099"/>
          </a:xfrm>
          <a:prstGeom prst="rect">
            <a:avLst/>
          </a:prstGeom>
        </p:spPr>
        <p:txBody>
          <a:bodyPr vert="horz" lIns="91440" tIns="45720" rIns="91440" bIns="4572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a:t>
            </a:r>
          </a:p>
        </p:txBody>
      </p:sp>
    </p:spTree>
    <p:extLst>
      <p:ext uri="{BB962C8B-B14F-4D97-AF65-F5344CB8AC3E}">
        <p14:creationId xmlns:p14="http://schemas.microsoft.com/office/powerpoint/2010/main" val="2184850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_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8" name="Text Placeholder 2"/>
          <p:cNvSpPr>
            <a:spLocks noGrp="1"/>
          </p:cNvSpPr>
          <p:nvPr>
            <p:ph idx="1" hasCustomPrompt="1"/>
          </p:nvPr>
        </p:nvSpPr>
        <p:spPr>
          <a:xfrm>
            <a:off x="479064" y="1678178"/>
            <a:ext cx="3921643" cy="4525963"/>
          </a:xfrm>
          <a:prstGeom prst="rect">
            <a:avLst/>
          </a:prstGeom>
        </p:spPr>
        <p:txBody>
          <a:bodyPr vert="horz" lIns="91440" tIns="45720" rIns="91440" bIns="45720" rtlCol="0">
            <a:normAutofit/>
          </a:bodyPr>
          <a:lstStyle>
            <a:lvl3pPr marL="723900" indent="0">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a:t>
            </a:r>
          </a:p>
        </p:txBody>
      </p:sp>
      <p:sp>
        <p:nvSpPr>
          <p:cNvPr id="9" name="Text Placeholder 2"/>
          <p:cNvSpPr>
            <a:spLocks noGrp="1"/>
          </p:cNvSpPr>
          <p:nvPr>
            <p:ph idx="30" hasCustomPrompt="1"/>
          </p:nvPr>
        </p:nvSpPr>
        <p:spPr>
          <a:xfrm>
            <a:off x="4716016" y="1678178"/>
            <a:ext cx="3921643" cy="4525963"/>
          </a:xfrm>
          <a:prstGeom prst="rect">
            <a:avLst/>
          </a:prstGeom>
        </p:spPr>
        <p:txBody>
          <a:bodyPr vert="horz" lIns="91440" tIns="45720" rIns="91440" bIns="45720" rtlCol="0">
            <a:normAutofit/>
          </a:bodyPr>
          <a:lstStyle>
            <a:lvl3pPr marL="723900" indent="0">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a:t>
            </a:r>
          </a:p>
        </p:txBody>
      </p:sp>
    </p:spTree>
    <p:extLst>
      <p:ext uri="{BB962C8B-B14F-4D97-AF65-F5344CB8AC3E}">
        <p14:creationId xmlns:p14="http://schemas.microsoft.com/office/powerpoint/2010/main" val="503491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3">
    <p:spTree>
      <p:nvGrpSpPr>
        <p:cNvPr id="1" name=""/>
        <p:cNvGrpSpPr/>
        <p:nvPr/>
      </p:nvGrpSpPr>
      <p:grpSpPr>
        <a:xfrm>
          <a:off x="0" y="0"/>
          <a:ext cx="0" cy="0"/>
          <a:chOff x="0" y="0"/>
          <a:chExt cx="0" cy="0"/>
        </a:xfrm>
      </p:grpSpPr>
      <p:sp>
        <p:nvSpPr>
          <p:cNvPr id="9" name="Content Placeholder 6"/>
          <p:cNvSpPr>
            <a:spLocks noGrp="1"/>
          </p:cNvSpPr>
          <p:nvPr>
            <p:ph sz="quarter" idx="30" hasCustomPrompt="1"/>
          </p:nvPr>
        </p:nvSpPr>
        <p:spPr>
          <a:xfrm>
            <a:off x="1153887" y="1897101"/>
            <a:ext cx="2986313" cy="1011200"/>
          </a:xfrm>
          <a:prstGeom prst="rect">
            <a:avLst/>
          </a:prstGeom>
        </p:spPr>
        <p:txBody>
          <a:bodyPr/>
          <a:lstStyle>
            <a:lvl3pPr marL="723900" indent="0">
              <a:buFontTx/>
              <a:buNone/>
              <a:defRPr lang="en-AU" sz="1800" b="1" kern="1200" cap="all" baseline="0" dirty="0" smtClean="0">
                <a:solidFill>
                  <a:schemeClr val="tx2"/>
                </a:solidFill>
                <a:latin typeface="+mj-lt"/>
                <a:ea typeface="+mn-ea"/>
                <a:cs typeface="Arial"/>
              </a:defRPr>
            </a:lvl3pPr>
            <a:lvl4pPr marL="0" marR="0" indent="0" algn="l" defTabSz="457200" rtl="0" eaLnBrk="1" fontAlgn="auto" latinLnBrk="0" hangingPunct="1">
              <a:lnSpc>
                <a:spcPts val="720"/>
              </a:lnSpc>
              <a:spcBef>
                <a:spcPct val="20000"/>
              </a:spcBef>
              <a:spcAft>
                <a:spcPts val="0"/>
              </a:spcAft>
              <a:buClrTx/>
              <a:buSzTx/>
              <a:buFontTx/>
              <a:buNone/>
              <a:tabLst/>
              <a:defRPr lang="en-AU" sz="1800" b="0" kern="1200" cap="none" dirty="0" smtClean="0">
                <a:solidFill>
                  <a:schemeClr val="tx1"/>
                </a:solidFill>
                <a:latin typeface="Georgia"/>
                <a:ea typeface="+mn-ea"/>
                <a:cs typeface="Georgia"/>
              </a:defRPr>
            </a:lvl4pPr>
            <a:lvl5pPr marL="1257300" indent="0">
              <a:buFontTx/>
              <a:buNone/>
              <a:defRPr lang="en-AU" sz="1800" b="0" kern="1200" cap="none" dirty="0" err="1" smtClean="0">
                <a:solidFill>
                  <a:schemeClr val="tx1"/>
                </a:solidFill>
                <a:latin typeface="Georgia"/>
                <a:ea typeface="+mn-ea"/>
                <a:cs typeface="Georgia"/>
              </a:defRPr>
            </a:lvl5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a:t>
            </a:r>
            <a:r>
              <a:rPr lang="en-AU" dirty="0" err="1"/>
              <a:t>Orum</a:t>
            </a:r>
            <a:r>
              <a:rPr lang="en-AU" dirty="0"/>
              <a:t> </a:t>
            </a:r>
            <a:r>
              <a:rPr lang="en-AU" dirty="0" err="1"/>
              <a:t>ipsum</a:t>
            </a:r>
            <a:r>
              <a:rPr lang="en-AU" dirty="0"/>
              <a:t> </a:t>
            </a:r>
            <a:r>
              <a:rPr lang="en-AU" dirty="0" err="1"/>
              <a:t>dolores</a:t>
            </a:r>
            <a:endParaRPr lang="en-AU" dirty="0"/>
          </a:p>
        </p:txBody>
      </p:sp>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lvl1pPr>
              <a:buFontTx/>
              <a:buNone/>
              <a:defRPr/>
            </a:lvl1p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lvl1pPr>
              <a:buFontTx/>
              <a:buNone/>
              <a:defRPr/>
            </a:lvl1p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11" name="Picture Placeholder 10"/>
          <p:cNvSpPr>
            <a:spLocks noGrp="1"/>
          </p:cNvSpPr>
          <p:nvPr>
            <p:ph type="pic" sz="quarter" idx="31"/>
          </p:nvPr>
        </p:nvSpPr>
        <p:spPr>
          <a:xfrm>
            <a:off x="541868" y="1896024"/>
            <a:ext cx="550331" cy="501348"/>
          </a:xfrm>
          <a:prstGeom prst="rect">
            <a:avLst/>
          </a:prstGeom>
        </p:spPr>
        <p:txBody>
          <a:bodyPr>
            <a:normAutofit/>
          </a:bodyPr>
          <a:lstStyle>
            <a:lvl1pPr marL="0" indent="0">
              <a:buFontTx/>
              <a:buNone/>
              <a:defRPr sz="1050"/>
            </a:lvl1pPr>
          </a:lstStyle>
          <a:p>
            <a:endParaRPr lang="en-US" dirty="0"/>
          </a:p>
        </p:txBody>
      </p:sp>
      <p:sp>
        <p:nvSpPr>
          <p:cNvPr id="7" name="Chart Placeholder 6"/>
          <p:cNvSpPr>
            <a:spLocks noGrp="1"/>
          </p:cNvSpPr>
          <p:nvPr>
            <p:ph type="chart" sz="quarter" idx="35" hasCustomPrompt="1"/>
          </p:nvPr>
        </p:nvSpPr>
        <p:spPr>
          <a:xfrm>
            <a:off x="4241800" y="1898235"/>
            <a:ext cx="4470400" cy="3651250"/>
          </a:xfrm>
          <a:prstGeom prst="rect">
            <a:avLst/>
          </a:prstGeom>
        </p:spPr>
        <p:txBody>
          <a:bodyPr/>
          <a:lstStyle>
            <a:lvl1pPr marL="0" indent="0">
              <a:buFontTx/>
              <a:buNone/>
              <a:defRPr/>
            </a:lvl1pPr>
          </a:lstStyle>
          <a:p>
            <a:r>
              <a:rPr lang="en-US" dirty="0"/>
              <a:t>Click to insert picture or SmartArt</a:t>
            </a:r>
          </a:p>
        </p:txBody>
      </p:sp>
      <p:sp>
        <p:nvSpPr>
          <p:cNvPr id="15" name="Content Placeholder 6"/>
          <p:cNvSpPr>
            <a:spLocks noGrp="1"/>
          </p:cNvSpPr>
          <p:nvPr>
            <p:ph sz="quarter" idx="36" hasCustomPrompt="1"/>
          </p:nvPr>
        </p:nvSpPr>
        <p:spPr>
          <a:xfrm>
            <a:off x="1153887" y="3070037"/>
            <a:ext cx="2986313" cy="727263"/>
          </a:xfrm>
          <a:prstGeom prst="rect">
            <a:avLst/>
          </a:prstGeom>
        </p:spPr>
        <p:txBody>
          <a:bodyPr/>
          <a:lstStyle>
            <a:lvl3pPr marL="723900" indent="0">
              <a:buFontTx/>
              <a:buNone/>
              <a:defRPr lang="en-AU" sz="1800" b="1" kern="1200" cap="all" baseline="0" dirty="0" smtClean="0">
                <a:solidFill>
                  <a:schemeClr val="tx2"/>
                </a:solidFill>
                <a:latin typeface="+mj-lt"/>
                <a:ea typeface="+mn-ea"/>
                <a:cs typeface="Arial"/>
              </a:defRPr>
            </a:lvl3pPr>
            <a:lvl4pPr marL="0" marR="0" indent="0" algn="l" defTabSz="457200" rtl="0" eaLnBrk="1" fontAlgn="auto" latinLnBrk="0" hangingPunct="1">
              <a:lnSpc>
                <a:spcPts val="720"/>
              </a:lnSpc>
              <a:spcBef>
                <a:spcPct val="20000"/>
              </a:spcBef>
              <a:spcAft>
                <a:spcPts val="0"/>
              </a:spcAft>
              <a:buClrTx/>
              <a:buSzTx/>
              <a:buFontTx/>
              <a:buNone/>
              <a:tabLst/>
              <a:defRPr lang="en-AU" sz="1800" b="0" kern="1200" cap="none" dirty="0" smtClean="0">
                <a:solidFill>
                  <a:schemeClr val="tx1"/>
                </a:solidFill>
                <a:latin typeface="Georgia"/>
                <a:ea typeface="+mn-ea"/>
                <a:cs typeface="Georgia"/>
              </a:defRPr>
            </a:lvl4pPr>
            <a:lvl5pPr marL="1257300" indent="0">
              <a:buFontTx/>
              <a:buNone/>
              <a:defRPr lang="en-AU" sz="1800" b="0" kern="1200" cap="none" dirty="0" err="1" smtClean="0">
                <a:solidFill>
                  <a:schemeClr val="tx1"/>
                </a:solidFill>
                <a:latin typeface="Georgia"/>
                <a:ea typeface="+mn-ea"/>
                <a:cs typeface="Georgia"/>
              </a:defRPr>
            </a:lvl5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endParaRPr lang="en-AU" dirty="0"/>
          </a:p>
        </p:txBody>
      </p:sp>
      <p:sp>
        <p:nvSpPr>
          <p:cNvPr id="16" name="Picture Placeholder 10"/>
          <p:cNvSpPr>
            <a:spLocks noGrp="1"/>
          </p:cNvSpPr>
          <p:nvPr>
            <p:ph type="pic" sz="quarter" idx="37"/>
          </p:nvPr>
        </p:nvSpPr>
        <p:spPr>
          <a:xfrm>
            <a:off x="541868" y="3068960"/>
            <a:ext cx="550331" cy="501348"/>
          </a:xfrm>
          <a:prstGeom prst="rect">
            <a:avLst/>
          </a:prstGeom>
        </p:spPr>
        <p:txBody>
          <a:bodyPr>
            <a:normAutofit/>
          </a:bodyPr>
          <a:lstStyle>
            <a:lvl1pPr marL="0" indent="0">
              <a:buFontTx/>
              <a:buNone/>
              <a:defRPr sz="1050"/>
            </a:lvl1pPr>
          </a:lstStyle>
          <a:p>
            <a:endParaRPr lang="en-US" dirty="0"/>
          </a:p>
        </p:txBody>
      </p:sp>
      <p:sp>
        <p:nvSpPr>
          <p:cNvPr id="17" name="Content Placeholder 6"/>
          <p:cNvSpPr>
            <a:spLocks noGrp="1"/>
          </p:cNvSpPr>
          <p:nvPr>
            <p:ph sz="quarter" idx="38" hasCustomPrompt="1"/>
          </p:nvPr>
        </p:nvSpPr>
        <p:spPr>
          <a:xfrm>
            <a:off x="1153887" y="3954388"/>
            <a:ext cx="2986313" cy="1011200"/>
          </a:xfrm>
          <a:prstGeom prst="rect">
            <a:avLst/>
          </a:prstGeom>
        </p:spPr>
        <p:txBody>
          <a:bodyPr/>
          <a:lstStyle>
            <a:lvl3pPr marL="723900" indent="0">
              <a:buFontTx/>
              <a:buNone/>
              <a:defRPr lang="en-AU" sz="1800" b="1" kern="1200" cap="all" baseline="0" dirty="0" smtClean="0">
                <a:solidFill>
                  <a:schemeClr val="tx2"/>
                </a:solidFill>
                <a:latin typeface="+mj-lt"/>
                <a:ea typeface="+mn-ea"/>
                <a:cs typeface="Arial"/>
              </a:defRPr>
            </a:lvl3pPr>
            <a:lvl4pPr marL="0" marR="0" indent="0" algn="l" defTabSz="457200" rtl="0" eaLnBrk="1" fontAlgn="auto" latinLnBrk="0" hangingPunct="1">
              <a:lnSpc>
                <a:spcPts val="720"/>
              </a:lnSpc>
              <a:spcBef>
                <a:spcPct val="20000"/>
              </a:spcBef>
              <a:spcAft>
                <a:spcPts val="0"/>
              </a:spcAft>
              <a:buClrTx/>
              <a:buSzTx/>
              <a:buFontTx/>
              <a:buNone/>
              <a:tabLst/>
              <a:defRPr lang="en-AU" sz="1800" b="0" kern="1200" cap="none" dirty="0" smtClean="0">
                <a:solidFill>
                  <a:schemeClr val="tx1"/>
                </a:solidFill>
                <a:latin typeface="Georgia"/>
                <a:ea typeface="+mn-ea"/>
                <a:cs typeface="Georgia"/>
              </a:defRPr>
            </a:lvl4pPr>
            <a:lvl5pPr marL="1257300" indent="0">
              <a:buFontTx/>
              <a:buNone/>
              <a:defRPr lang="en-AU" sz="1800" b="0" kern="1200" cap="none" dirty="0" err="1" smtClean="0">
                <a:solidFill>
                  <a:schemeClr val="tx1"/>
                </a:solidFill>
                <a:latin typeface="Georgia"/>
                <a:ea typeface="+mn-ea"/>
                <a:cs typeface="Georgia"/>
              </a:defRPr>
            </a:lvl5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a:t>
            </a:r>
            <a:r>
              <a:rPr lang="en-AU" dirty="0" err="1"/>
              <a:t>Orum</a:t>
            </a:r>
            <a:r>
              <a:rPr lang="en-AU" dirty="0"/>
              <a:t> </a:t>
            </a:r>
            <a:r>
              <a:rPr lang="en-AU" dirty="0" err="1"/>
              <a:t>ipsum</a:t>
            </a:r>
            <a:r>
              <a:rPr lang="en-AU" dirty="0"/>
              <a:t> </a:t>
            </a:r>
            <a:r>
              <a:rPr lang="en-AU" dirty="0" err="1"/>
              <a:t>dolores</a:t>
            </a:r>
            <a:endParaRPr lang="en-AU" dirty="0"/>
          </a:p>
        </p:txBody>
      </p:sp>
      <p:sp>
        <p:nvSpPr>
          <p:cNvPr id="18" name="Picture Placeholder 10"/>
          <p:cNvSpPr>
            <a:spLocks noGrp="1"/>
          </p:cNvSpPr>
          <p:nvPr>
            <p:ph type="pic" sz="quarter" idx="39"/>
          </p:nvPr>
        </p:nvSpPr>
        <p:spPr>
          <a:xfrm>
            <a:off x="541868" y="3953311"/>
            <a:ext cx="550331" cy="501348"/>
          </a:xfrm>
          <a:prstGeom prst="rect">
            <a:avLst/>
          </a:prstGeom>
        </p:spPr>
        <p:txBody>
          <a:bodyPr>
            <a:normAutofit/>
          </a:bodyPr>
          <a:lstStyle>
            <a:lvl1pPr marL="0" indent="0">
              <a:buFontTx/>
              <a:buNone/>
              <a:defRPr sz="1050"/>
            </a:lvl1pPr>
          </a:lstStyle>
          <a:p>
            <a:endParaRPr lang="en-US" dirty="0"/>
          </a:p>
        </p:txBody>
      </p:sp>
      <p:sp>
        <p:nvSpPr>
          <p:cNvPr id="19" name="Content Placeholder 6"/>
          <p:cNvSpPr>
            <a:spLocks noGrp="1"/>
          </p:cNvSpPr>
          <p:nvPr>
            <p:ph sz="quarter" idx="40" hasCustomPrompt="1"/>
          </p:nvPr>
        </p:nvSpPr>
        <p:spPr>
          <a:xfrm>
            <a:off x="1153887" y="5127324"/>
            <a:ext cx="2986313" cy="778176"/>
          </a:xfrm>
          <a:prstGeom prst="rect">
            <a:avLst/>
          </a:prstGeom>
        </p:spPr>
        <p:txBody>
          <a:bodyPr/>
          <a:lstStyle>
            <a:lvl3pPr marL="723900" indent="0">
              <a:buFontTx/>
              <a:buNone/>
              <a:defRPr lang="en-AU" sz="1800" b="1" kern="1200" cap="all" baseline="0" dirty="0" smtClean="0">
                <a:solidFill>
                  <a:schemeClr val="tx2"/>
                </a:solidFill>
                <a:latin typeface="+mj-lt"/>
                <a:ea typeface="+mn-ea"/>
                <a:cs typeface="Arial"/>
              </a:defRPr>
            </a:lvl3pPr>
            <a:lvl4pPr marL="0" marR="0" indent="0" algn="l" defTabSz="457200" rtl="0" eaLnBrk="1" fontAlgn="auto" latinLnBrk="0" hangingPunct="1">
              <a:lnSpc>
                <a:spcPts val="720"/>
              </a:lnSpc>
              <a:spcBef>
                <a:spcPct val="20000"/>
              </a:spcBef>
              <a:spcAft>
                <a:spcPts val="0"/>
              </a:spcAft>
              <a:buClrTx/>
              <a:buSzTx/>
              <a:buFontTx/>
              <a:buNone/>
              <a:tabLst/>
              <a:defRPr lang="en-AU" sz="1800" b="0" kern="1200" cap="none" dirty="0" smtClean="0">
                <a:solidFill>
                  <a:schemeClr val="tx1"/>
                </a:solidFill>
                <a:latin typeface="Georgia"/>
                <a:ea typeface="+mn-ea"/>
                <a:cs typeface="Georgia"/>
              </a:defRPr>
            </a:lvl4pPr>
            <a:lvl5pPr marL="1257300" indent="0">
              <a:buFontTx/>
              <a:buNone/>
              <a:defRPr lang="en-AU" sz="1800" b="0" kern="1200" cap="none" dirty="0" err="1" smtClean="0">
                <a:solidFill>
                  <a:schemeClr val="tx1"/>
                </a:solidFill>
                <a:latin typeface="Georgia"/>
                <a:ea typeface="+mn-ea"/>
                <a:cs typeface="Georgia"/>
              </a:defRPr>
            </a:lvl5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a:t>
            </a:r>
            <a:endParaRPr lang="en-AU" dirty="0"/>
          </a:p>
        </p:txBody>
      </p:sp>
      <p:sp>
        <p:nvSpPr>
          <p:cNvPr id="20" name="Picture Placeholder 10"/>
          <p:cNvSpPr>
            <a:spLocks noGrp="1"/>
          </p:cNvSpPr>
          <p:nvPr>
            <p:ph type="pic" sz="quarter" idx="41"/>
          </p:nvPr>
        </p:nvSpPr>
        <p:spPr>
          <a:xfrm>
            <a:off x="541868" y="5126247"/>
            <a:ext cx="550331" cy="501348"/>
          </a:xfrm>
          <a:prstGeom prst="rect">
            <a:avLst/>
          </a:prstGeom>
        </p:spPr>
        <p:txBody>
          <a:bodyPr>
            <a:normAutofit/>
          </a:bodyPr>
          <a:lstStyle>
            <a:lvl1pPr marL="0" indent="0">
              <a:buFontTx/>
              <a:buNone/>
              <a:defRPr sz="1050"/>
            </a:lvl1pPr>
          </a:lstStyle>
          <a:p>
            <a:endParaRPr lang="en-US" dirty="0"/>
          </a:p>
        </p:txBody>
      </p:sp>
    </p:spTree>
    <p:extLst>
      <p:ext uri="{BB962C8B-B14F-4D97-AF65-F5344CB8AC3E}">
        <p14:creationId xmlns:p14="http://schemas.microsoft.com/office/powerpoint/2010/main" val="2637611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4">
    <p:spTree>
      <p:nvGrpSpPr>
        <p:cNvPr id="1" name=""/>
        <p:cNvGrpSpPr/>
        <p:nvPr/>
      </p:nvGrpSpPr>
      <p:grpSpPr>
        <a:xfrm>
          <a:off x="0" y="0"/>
          <a:ext cx="0" cy="0"/>
          <a:chOff x="0" y="0"/>
          <a:chExt cx="0" cy="0"/>
        </a:xfrm>
      </p:grpSpPr>
      <p:sp>
        <p:nvSpPr>
          <p:cNvPr id="9" name="Picture Placeholder 8"/>
          <p:cNvSpPr>
            <a:spLocks noGrp="1"/>
          </p:cNvSpPr>
          <p:nvPr>
            <p:ph type="pic" sz="quarter" idx="30"/>
          </p:nvPr>
        </p:nvSpPr>
        <p:spPr>
          <a:xfrm>
            <a:off x="873730" y="2172004"/>
            <a:ext cx="641350" cy="641350"/>
          </a:xfrm>
          <a:prstGeom prst="rect">
            <a:avLst/>
          </a:prstGeom>
        </p:spPr>
        <p:txBody>
          <a:bodyPr>
            <a:normAutofit/>
          </a:bodyPr>
          <a:lstStyle>
            <a:lvl1pPr marL="0" indent="0">
              <a:buFontTx/>
              <a:buNone/>
              <a:defRPr sz="1050"/>
            </a:lvl1pPr>
          </a:lstStyle>
          <a:p>
            <a:endParaRPr lang="en-US" dirty="0"/>
          </a:p>
        </p:txBody>
      </p:sp>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lvl1pPr>
              <a:buFontTx/>
              <a:buNone/>
              <a:defRPr/>
            </a:lvl1p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lvl1pPr>
              <a:buFontTx/>
              <a:buNone/>
              <a:defRPr/>
            </a:lvl1p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6" name="TextBox 5"/>
          <p:cNvSpPr txBox="1"/>
          <p:nvPr userDrawn="1"/>
        </p:nvSpPr>
        <p:spPr>
          <a:xfrm>
            <a:off x="762000" y="2872620"/>
            <a:ext cx="864810" cy="290286"/>
          </a:xfrm>
          <a:prstGeom prst="rect">
            <a:avLst/>
          </a:prstGeom>
          <a:solidFill>
            <a:srgbClr val="D6001C"/>
          </a:solidFill>
        </p:spPr>
        <p:txBody>
          <a:bodyPr wrap="square" rtlCol="0" anchor="ctr" anchorCtr="0">
            <a:noAutofit/>
          </a:bodyPr>
          <a:lstStyle/>
          <a:p>
            <a:pPr algn="ctr">
              <a:buFontTx/>
              <a:buNone/>
            </a:pPr>
            <a:endParaRPr lang="en-US" sz="1200" dirty="0">
              <a:solidFill>
                <a:srgbClr val="FFFFFF"/>
              </a:solidFill>
              <a:latin typeface="Arial"/>
              <a:cs typeface="Arial"/>
            </a:endParaRPr>
          </a:p>
        </p:txBody>
      </p:sp>
      <p:sp>
        <p:nvSpPr>
          <p:cNvPr id="7" name="TextBox 6"/>
          <p:cNvSpPr txBox="1"/>
          <p:nvPr userDrawn="1"/>
        </p:nvSpPr>
        <p:spPr>
          <a:xfrm>
            <a:off x="762000" y="3934747"/>
            <a:ext cx="864810" cy="290286"/>
          </a:xfrm>
          <a:prstGeom prst="rect">
            <a:avLst/>
          </a:prstGeom>
          <a:solidFill>
            <a:srgbClr val="D6001C"/>
          </a:solidFill>
        </p:spPr>
        <p:txBody>
          <a:bodyPr wrap="square" rtlCol="0" anchor="ctr" anchorCtr="0">
            <a:noAutofit/>
          </a:bodyPr>
          <a:lstStyle/>
          <a:p>
            <a:pPr algn="ctr">
              <a:buFontTx/>
              <a:buNone/>
            </a:pPr>
            <a:endParaRPr lang="en-US" sz="1200" dirty="0">
              <a:solidFill>
                <a:schemeClr val="bg1"/>
              </a:solidFill>
              <a:latin typeface="Arial"/>
              <a:cs typeface="Arial"/>
            </a:endParaRPr>
          </a:p>
        </p:txBody>
      </p:sp>
      <p:sp>
        <p:nvSpPr>
          <p:cNvPr id="10" name="Picture Placeholder 8"/>
          <p:cNvSpPr>
            <a:spLocks noGrp="1"/>
          </p:cNvSpPr>
          <p:nvPr>
            <p:ph type="pic" sz="quarter" idx="31"/>
          </p:nvPr>
        </p:nvSpPr>
        <p:spPr>
          <a:xfrm>
            <a:off x="855587" y="4293315"/>
            <a:ext cx="641350" cy="641350"/>
          </a:xfrm>
          <a:prstGeom prst="rect">
            <a:avLst/>
          </a:prstGeom>
        </p:spPr>
        <p:txBody>
          <a:bodyPr>
            <a:normAutofit/>
          </a:bodyPr>
          <a:lstStyle>
            <a:lvl1pPr marL="0" indent="0">
              <a:buFontTx/>
              <a:buNone/>
              <a:defRPr sz="1050"/>
            </a:lvl1pPr>
          </a:lstStyle>
          <a:p>
            <a:endParaRPr lang="en-US" dirty="0"/>
          </a:p>
        </p:txBody>
      </p:sp>
      <p:cxnSp>
        <p:nvCxnSpPr>
          <p:cNvPr id="12" name="Straight Connector 11"/>
          <p:cNvCxnSpPr/>
          <p:nvPr userDrawn="1"/>
        </p:nvCxnSpPr>
        <p:spPr>
          <a:xfrm>
            <a:off x="1149048" y="3217333"/>
            <a:ext cx="0" cy="653143"/>
          </a:xfrm>
          <a:prstGeom prst="line">
            <a:avLst/>
          </a:prstGeom>
          <a:ln w="12700">
            <a:solidFill>
              <a:srgbClr val="D6D2C4"/>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43000" y="3543905"/>
            <a:ext cx="1088571" cy="0"/>
          </a:xfrm>
          <a:prstGeom prst="line">
            <a:avLst/>
          </a:prstGeom>
          <a:ln w="12700">
            <a:solidFill>
              <a:srgbClr val="D6D2C4"/>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2224284" y="2685143"/>
            <a:ext cx="0" cy="1832428"/>
          </a:xfrm>
          <a:prstGeom prst="line">
            <a:avLst/>
          </a:prstGeom>
          <a:ln w="12700">
            <a:solidFill>
              <a:srgbClr val="D6D2C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2219476" y="2691191"/>
            <a:ext cx="4940905" cy="0"/>
          </a:xfrm>
          <a:prstGeom prst="line">
            <a:avLst/>
          </a:prstGeom>
          <a:ln w="12700">
            <a:solidFill>
              <a:srgbClr val="D6D2C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2219476" y="4516858"/>
            <a:ext cx="4940905" cy="0"/>
          </a:xfrm>
          <a:prstGeom prst="line">
            <a:avLst/>
          </a:prstGeom>
          <a:ln w="12700">
            <a:solidFill>
              <a:srgbClr val="D6D2C4"/>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userDrawn="1"/>
        </p:nvSpPr>
        <p:spPr>
          <a:xfrm>
            <a:off x="2660952" y="2485571"/>
            <a:ext cx="1245810" cy="405191"/>
          </a:xfrm>
          <a:prstGeom prst="rect">
            <a:avLst/>
          </a:prstGeom>
          <a:solidFill>
            <a:srgbClr val="6D0020"/>
          </a:solidFill>
        </p:spPr>
        <p:txBody>
          <a:bodyPr wrap="square" rtlCol="0" anchor="ctr" anchorCtr="0">
            <a:noAutofit/>
          </a:bodyPr>
          <a:lstStyle/>
          <a:p>
            <a:pPr algn="ctr">
              <a:buFontTx/>
              <a:buNone/>
            </a:pPr>
            <a:endParaRPr lang="en-US" sz="1000" dirty="0">
              <a:solidFill>
                <a:srgbClr val="FFFFFF"/>
              </a:solidFill>
              <a:latin typeface="Arial"/>
              <a:cs typeface="Arial"/>
            </a:endParaRPr>
          </a:p>
        </p:txBody>
      </p:sp>
      <p:sp>
        <p:nvSpPr>
          <p:cNvPr id="26" name="TextBox 25"/>
          <p:cNvSpPr txBox="1"/>
          <p:nvPr userDrawn="1"/>
        </p:nvSpPr>
        <p:spPr>
          <a:xfrm>
            <a:off x="4328968" y="2485571"/>
            <a:ext cx="1245810" cy="405191"/>
          </a:xfrm>
          <a:prstGeom prst="rect">
            <a:avLst/>
          </a:prstGeom>
          <a:solidFill>
            <a:srgbClr val="C6007E"/>
          </a:solidFill>
        </p:spPr>
        <p:txBody>
          <a:bodyPr wrap="square" rtlCol="0" anchor="ctr" anchorCtr="0">
            <a:noAutofit/>
          </a:bodyPr>
          <a:lstStyle/>
          <a:p>
            <a:pPr algn="ctr">
              <a:buFontTx/>
              <a:buNone/>
            </a:pPr>
            <a:endParaRPr lang="en-US" sz="1000" dirty="0">
              <a:solidFill>
                <a:srgbClr val="FFFFFF"/>
              </a:solidFill>
              <a:latin typeface="Arial"/>
              <a:cs typeface="Arial"/>
            </a:endParaRPr>
          </a:p>
        </p:txBody>
      </p:sp>
      <p:sp>
        <p:nvSpPr>
          <p:cNvPr id="27" name="TextBox 26"/>
          <p:cNvSpPr txBox="1"/>
          <p:nvPr userDrawn="1"/>
        </p:nvSpPr>
        <p:spPr>
          <a:xfrm>
            <a:off x="6026359" y="2485571"/>
            <a:ext cx="1245810" cy="405191"/>
          </a:xfrm>
          <a:prstGeom prst="rect">
            <a:avLst/>
          </a:prstGeom>
          <a:solidFill>
            <a:srgbClr val="6D0020"/>
          </a:solidFill>
        </p:spPr>
        <p:txBody>
          <a:bodyPr wrap="square" rtlCol="0" anchor="ctr" anchorCtr="0">
            <a:noAutofit/>
          </a:bodyPr>
          <a:lstStyle/>
          <a:p>
            <a:pPr algn="ctr">
              <a:buFontTx/>
              <a:buNone/>
            </a:pPr>
            <a:endParaRPr lang="en-US" sz="1000" dirty="0">
              <a:solidFill>
                <a:srgbClr val="FFFFFF"/>
              </a:solidFill>
              <a:latin typeface="Arial"/>
              <a:cs typeface="Arial"/>
            </a:endParaRPr>
          </a:p>
        </p:txBody>
      </p:sp>
      <p:sp>
        <p:nvSpPr>
          <p:cNvPr id="30" name="TextBox 29"/>
          <p:cNvSpPr txBox="1"/>
          <p:nvPr userDrawn="1"/>
        </p:nvSpPr>
        <p:spPr>
          <a:xfrm>
            <a:off x="2660952" y="4323336"/>
            <a:ext cx="1245810" cy="405191"/>
          </a:xfrm>
          <a:prstGeom prst="rect">
            <a:avLst/>
          </a:prstGeom>
          <a:solidFill>
            <a:srgbClr val="C6007E"/>
          </a:solidFill>
        </p:spPr>
        <p:txBody>
          <a:bodyPr wrap="square" rtlCol="0" anchor="ctr" anchorCtr="0">
            <a:noAutofit/>
          </a:bodyPr>
          <a:lstStyle/>
          <a:p>
            <a:pPr algn="ctr">
              <a:buFontTx/>
              <a:buNone/>
            </a:pPr>
            <a:endParaRPr lang="en-US" sz="1000" dirty="0">
              <a:solidFill>
                <a:srgbClr val="FFFFFF"/>
              </a:solidFill>
              <a:latin typeface="Arial"/>
              <a:cs typeface="Arial"/>
            </a:endParaRPr>
          </a:p>
        </p:txBody>
      </p:sp>
      <p:sp>
        <p:nvSpPr>
          <p:cNvPr id="31" name="TextBox 30"/>
          <p:cNvSpPr txBox="1"/>
          <p:nvPr userDrawn="1"/>
        </p:nvSpPr>
        <p:spPr>
          <a:xfrm>
            <a:off x="4328968" y="4203096"/>
            <a:ext cx="1245810" cy="628952"/>
          </a:xfrm>
          <a:prstGeom prst="rect">
            <a:avLst/>
          </a:prstGeom>
          <a:solidFill>
            <a:srgbClr val="6D0020"/>
          </a:solidFill>
        </p:spPr>
        <p:txBody>
          <a:bodyPr wrap="square" rtlCol="0" anchor="ctr" anchorCtr="0">
            <a:noAutofit/>
          </a:bodyPr>
          <a:lstStyle/>
          <a:p>
            <a:pPr algn="ctr">
              <a:buFontTx/>
              <a:buNone/>
            </a:pPr>
            <a:endParaRPr lang="en-US" sz="1000" dirty="0">
              <a:solidFill>
                <a:srgbClr val="FFFFFF"/>
              </a:solidFill>
              <a:latin typeface="Arial"/>
              <a:cs typeface="Arial"/>
            </a:endParaRPr>
          </a:p>
        </p:txBody>
      </p:sp>
      <p:sp>
        <p:nvSpPr>
          <p:cNvPr id="32" name="TextBox 31"/>
          <p:cNvSpPr txBox="1"/>
          <p:nvPr userDrawn="1"/>
        </p:nvSpPr>
        <p:spPr>
          <a:xfrm>
            <a:off x="6026359" y="4323336"/>
            <a:ext cx="1245810" cy="405191"/>
          </a:xfrm>
          <a:prstGeom prst="rect">
            <a:avLst/>
          </a:prstGeom>
          <a:solidFill>
            <a:srgbClr val="C6007E"/>
          </a:solidFill>
        </p:spPr>
        <p:txBody>
          <a:bodyPr wrap="square" rtlCol="0" anchor="ctr" anchorCtr="0">
            <a:noAutofit/>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000" dirty="0">
              <a:solidFill>
                <a:srgbClr val="FFFFFF"/>
              </a:solidFill>
              <a:latin typeface="Arial"/>
              <a:cs typeface="Arial"/>
            </a:endParaRPr>
          </a:p>
        </p:txBody>
      </p:sp>
      <p:sp>
        <p:nvSpPr>
          <p:cNvPr id="35" name="Picture Placeholder 8"/>
          <p:cNvSpPr>
            <a:spLocks noGrp="1"/>
          </p:cNvSpPr>
          <p:nvPr>
            <p:ph type="pic" sz="quarter" idx="32"/>
          </p:nvPr>
        </p:nvSpPr>
        <p:spPr>
          <a:xfrm>
            <a:off x="4025760" y="3686960"/>
            <a:ext cx="552288" cy="552288"/>
          </a:xfrm>
          <a:prstGeom prst="rect">
            <a:avLst/>
          </a:prstGeom>
        </p:spPr>
        <p:txBody>
          <a:bodyPr>
            <a:normAutofit/>
          </a:bodyPr>
          <a:lstStyle>
            <a:lvl1pPr marL="0" indent="0">
              <a:buFontTx/>
              <a:buNone/>
              <a:defRPr sz="900"/>
            </a:lvl1pPr>
          </a:lstStyle>
          <a:p>
            <a:endParaRPr lang="en-US" dirty="0"/>
          </a:p>
        </p:txBody>
      </p:sp>
      <p:sp>
        <p:nvSpPr>
          <p:cNvPr id="36" name="Picture Placeholder 8"/>
          <p:cNvSpPr>
            <a:spLocks noGrp="1"/>
          </p:cNvSpPr>
          <p:nvPr>
            <p:ph type="pic" sz="quarter" idx="33"/>
          </p:nvPr>
        </p:nvSpPr>
        <p:spPr>
          <a:xfrm>
            <a:off x="7382189" y="2395983"/>
            <a:ext cx="552288" cy="552288"/>
          </a:xfrm>
          <a:prstGeom prst="rect">
            <a:avLst/>
          </a:prstGeom>
        </p:spPr>
        <p:txBody>
          <a:bodyPr>
            <a:normAutofit/>
          </a:bodyPr>
          <a:lstStyle>
            <a:lvl1pPr marL="0" indent="0">
              <a:buFontTx/>
              <a:buNone/>
              <a:defRPr sz="900"/>
            </a:lvl1pPr>
          </a:lstStyle>
          <a:p>
            <a:endParaRPr lang="en-US" dirty="0"/>
          </a:p>
        </p:txBody>
      </p:sp>
      <p:sp>
        <p:nvSpPr>
          <p:cNvPr id="37" name="Picture Placeholder 8"/>
          <p:cNvSpPr>
            <a:spLocks noGrp="1"/>
          </p:cNvSpPr>
          <p:nvPr>
            <p:ph type="pic" sz="quarter" idx="34"/>
          </p:nvPr>
        </p:nvSpPr>
        <p:spPr>
          <a:xfrm>
            <a:off x="7382189" y="4221088"/>
            <a:ext cx="552288" cy="552288"/>
          </a:xfrm>
          <a:prstGeom prst="rect">
            <a:avLst/>
          </a:prstGeom>
        </p:spPr>
        <p:txBody>
          <a:bodyPr>
            <a:normAutofit/>
          </a:bodyPr>
          <a:lstStyle>
            <a:lvl1pPr marL="0" indent="0">
              <a:buFontTx/>
              <a:buNone/>
              <a:defRPr sz="900"/>
            </a:lvl1pPr>
          </a:lstStyle>
          <a:p>
            <a:endParaRPr lang="en-US" dirty="0"/>
          </a:p>
        </p:txBody>
      </p:sp>
      <p:sp>
        <p:nvSpPr>
          <p:cNvPr id="11" name="Content Placeholder 10"/>
          <p:cNvSpPr>
            <a:spLocks noGrp="1"/>
          </p:cNvSpPr>
          <p:nvPr>
            <p:ph sz="quarter" idx="35" hasCustomPrompt="1"/>
          </p:nvPr>
        </p:nvSpPr>
        <p:spPr>
          <a:xfrm>
            <a:off x="2581544" y="4853703"/>
            <a:ext cx="1536700" cy="890587"/>
          </a:xfrm>
          <a:prstGeom prst="rect">
            <a:avLst/>
          </a:prstGeom>
        </p:spPr>
        <p:txBody>
          <a:bodyPr>
            <a:normAutofit/>
          </a:bodyPr>
          <a:lstStyle>
            <a:lvl4pPr marL="99060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8" name="Content Placeholder 10"/>
          <p:cNvSpPr>
            <a:spLocks noGrp="1"/>
          </p:cNvSpPr>
          <p:nvPr>
            <p:ph sz="quarter" idx="36" hasCustomPrompt="1"/>
          </p:nvPr>
        </p:nvSpPr>
        <p:spPr>
          <a:xfrm>
            <a:off x="4241635" y="4853703"/>
            <a:ext cx="1536700" cy="890587"/>
          </a:xfrm>
          <a:prstGeom prst="rect">
            <a:avLst/>
          </a:prstGeom>
        </p:spPr>
        <p:txBody>
          <a:bodyPr>
            <a:normAutofit/>
          </a:bodyPr>
          <a:lstStyle>
            <a:lvl4pPr marL="99060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9" name="Content Placeholder 10"/>
          <p:cNvSpPr>
            <a:spLocks noGrp="1"/>
          </p:cNvSpPr>
          <p:nvPr>
            <p:ph sz="quarter" idx="37" hasCustomPrompt="1"/>
          </p:nvPr>
        </p:nvSpPr>
        <p:spPr>
          <a:xfrm>
            <a:off x="5939364" y="4853703"/>
            <a:ext cx="1536700" cy="890587"/>
          </a:xfrm>
          <a:prstGeom prst="rect">
            <a:avLst/>
          </a:prstGeom>
        </p:spPr>
        <p:txBody>
          <a:bodyPr>
            <a:normAutofit/>
          </a:bodyPr>
          <a:lstStyle>
            <a:lvl4pPr marL="99060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38" name="Content Placeholder 10"/>
          <p:cNvSpPr>
            <a:spLocks noGrp="1"/>
          </p:cNvSpPr>
          <p:nvPr>
            <p:ph sz="quarter" idx="38" hasCustomPrompt="1"/>
          </p:nvPr>
        </p:nvSpPr>
        <p:spPr>
          <a:xfrm>
            <a:off x="2581544" y="1801695"/>
            <a:ext cx="1536700" cy="672972"/>
          </a:xfrm>
          <a:prstGeom prst="rect">
            <a:avLst/>
          </a:prstGeom>
        </p:spPr>
        <p:txBody>
          <a:bodyPr>
            <a:normAutofit/>
          </a:bodyPr>
          <a:lstStyle>
            <a:lvl4pPr marL="99060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39" name="Content Placeholder 10"/>
          <p:cNvSpPr>
            <a:spLocks noGrp="1"/>
          </p:cNvSpPr>
          <p:nvPr>
            <p:ph sz="quarter" idx="39" hasCustomPrompt="1"/>
          </p:nvPr>
        </p:nvSpPr>
        <p:spPr>
          <a:xfrm>
            <a:off x="4241635" y="1801695"/>
            <a:ext cx="1536700" cy="672972"/>
          </a:xfrm>
          <a:prstGeom prst="rect">
            <a:avLst/>
          </a:prstGeom>
        </p:spPr>
        <p:txBody>
          <a:bodyPr>
            <a:normAutofit/>
          </a:bodyPr>
          <a:lstStyle>
            <a:lvl4pPr marL="99060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40" name="Content Placeholder 10"/>
          <p:cNvSpPr>
            <a:spLocks noGrp="1"/>
          </p:cNvSpPr>
          <p:nvPr>
            <p:ph sz="quarter" idx="40" hasCustomPrompt="1"/>
          </p:nvPr>
        </p:nvSpPr>
        <p:spPr>
          <a:xfrm>
            <a:off x="5939364" y="1801695"/>
            <a:ext cx="1536700" cy="672972"/>
          </a:xfrm>
          <a:prstGeom prst="rect">
            <a:avLst/>
          </a:prstGeom>
        </p:spPr>
        <p:txBody>
          <a:bodyPr>
            <a:normAutofit/>
          </a:bodyPr>
          <a:lstStyle>
            <a:lvl4pPr marL="99060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6" name="Content Placeholder 15"/>
          <p:cNvSpPr>
            <a:spLocks noGrp="1"/>
          </p:cNvSpPr>
          <p:nvPr>
            <p:ph sz="quarter" idx="41" hasCustomPrompt="1"/>
          </p:nvPr>
        </p:nvSpPr>
        <p:spPr>
          <a:xfrm>
            <a:off x="2670647" y="2486025"/>
            <a:ext cx="1234433" cy="404053"/>
          </a:xfrm>
          <a:prstGeom prst="rect">
            <a:avLst/>
          </a:prstGeom>
        </p:spPr>
        <p:txBody>
          <a:bodyPr anchor="ctr" anchorCtr="0">
            <a:noAutofit/>
          </a:bodyPr>
          <a:lstStyle>
            <a:lvl3pPr marL="723900" indent="0" algn="ctr">
              <a:buFontTx/>
              <a:buNone/>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FontTx/>
              <a:buNone/>
            </a:pPr>
            <a:r>
              <a:rPr lang="en-AU" dirty="0"/>
              <a:t>Third level</a:t>
            </a:r>
          </a:p>
        </p:txBody>
      </p:sp>
      <p:sp>
        <p:nvSpPr>
          <p:cNvPr id="41" name="Content Placeholder 15"/>
          <p:cNvSpPr>
            <a:spLocks noGrp="1"/>
          </p:cNvSpPr>
          <p:nvPr>
            <p:ph sz="quarter" idx="42" hasCustomPrompt="1"/>
          </p:nvPr>
        </p:nvSpPr>
        <p:spPr>
          <a:xfrm>
            <a:off x="4338171" y="2486025"/>
            <a:ext cx="1234433" cy="404053"/>
          </a:xfrm>
          <a:prstGeom prst="rect">
            <a:avLst/>
          </a:prstGeom>
        </p:spPr>
        <p:txBody>
          <a:bodyPr anchor="ctr" anchorCtr="0">
            <a:noAutofit/>
          </a:bodyPr>
          <a:lstStyle>
            <a:lvl3pPr marL="723900" indent="0" algn="ctr">
              <a:buFontTx/>
              <a:buNone/>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FontTx/>
              <a:buNone/>
            </a:pPr>
            <a:r>
              <a:rPr lang="en-AU" dirty="0"/>
              <a:t>Third level</a:t>
            </a:r>
          </a:p>
        </p:txBody>
      </p:sp>
      <p:sp>
        <p:nvSpPr>
          <p:cNvPr id="42" name="Content Placeholder 15"/>
          <p:cNvSpPr>
            <a:spLocks noGrp="1"/>
          </p:cNvSpPr>
          <p:nvPr>
            <p:ph sz="quarter" idx="43" hasCustomPrompt="1"/>
          </p:nvPr>
        </p:nvSpPr>
        <p:spPr>
          <a:xfrm>
            <a:off x="6029965" y="2486025"/>
            <a:ext cx="1234433" cy="404053"/>
          </a:xfrm>
          <a:prstGeom prst="rect">
            <a:avLst/>
          </a:prstGeom>
        </p:spPr>
        <p:txBody>
          <a:bodyPr anchor="ctr" anchorCtr="0">
            <a:noAutofit/>
          </a:bodyPr>
          <a:lstStyle>
            <a:lvl3pPr marL="723900" indent="0" algn="ctr">
              <a:buFontTx/>
              <a:buNone/>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ClrTx/>
              <a:buFontTx/>
              <a:buNone/>
            </a:pPr>
            <a:r>
              <a:rPr lang="en-AU" dirty="0"/>
              <a:t>Third level</a:t>
            </a:r>
          </a:p>
        </p:txBody>
      </p:sp>
      <p:sp>
        <p:nvSpPr>
          <p:cNvPr id="44" name="Content Placeholder 15"/>
          <p:cNvSpPr>
            <a:spLocks noGrp="1"/>
          </p:cNvSpPr>
          <p:nvPr>
            <p:ph sz="quarter" idx="44" hasCustomPrompt="1"/>
          </p:nvPr>
        </p:nvSpPr>
        <p:spPr>
          <a:xfrm>
            <a:off x="2670647" y="4322766"/>
            <a:ext cx="1234433" cy="404053"/>
          </a:xfrm>
          <a:prstGeom prst="rect">
            <a:avLst/>
          </a:prstGeom>
        </p:spPr>
        <p:txBody>
          <a:bodyPr anchor="ctr" anchorCtr="0">
            <a:noAutofit/>
          </a:bodyPr>
          <a:lstStyle>
            <a:lvl3pPr marL="723900" indent="0" algn="ctr">
              <a:buFontTx/>
              <a:buNone/>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FontTx/>
              <a:buNone/>
            </a:pPr>
            <a:r>
              <a:rPr lang="en-AU" dirty="0"/>
              <a:t>Third level</a:t>
            </a:r>
          </a:p>
        </p:txBody>
      </p:sp>
      <p:sp>
        <p:nvSpPr>
          <p:cNvPr id="45" name="Content Placeholder 15"/>
          <p:cNvSpPr>
            <a:spLocks noGrp="1"/>
          </p:cNvSpPr>
          <p:nvPr>
            <p:ph sz="quarter" idx="45" hasCustomPrompt="1"/>
          </p:nvPr>
        </p:nvSpPr>
        <p:spPr>
          <a:xfrm>
            <a:off x="6029965" y="4322766"/>
            <a:ext cx="1234433" cy="404053"/>
          </a:xfrm>
          <a:prstGeom prst="rect">
            <a:avLst/>
          </a:prstGeom>
        </p:spPr>
        <p:txBody>
          <a:bodyPr anchor="ctr" anchorCtr="0">
            <a:noAutofit/>
          </a:bodyPr>
          <a:lstStyle>
            <a:lvl3pPr marL="723900" indent="0" algn="ctr">
              <a:buFontTx/>
              <a:buNone/>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FontTx/>
              <a:buNone/>
            </a:pPr>
            <a:r>
              <a:rPr lang="en-AU" dirty="0"/>
              <a:t>Third level</a:t>
            </a:r>
          </a:p>
        </p:txBody>
      </p:sp>
      <p:sp>
        <p:nvSpPr>
          <p:cNvPr id="46" name="Content Placeholder 15"/>
          <p:cNvSpPr>
            <a:spLocks noGrp="1"/>
          </p:cNvSpPr>
          <p:nvPr>
            <p:ph sz="quarter" idx="46" hasCustomPrompt="1"/>
          </p:nvPr>
        </p:nvSpPr>
        <p:spPr>
          <a:xfrm>
            <a:off x="4338171" y="4313605"/>
            <a:ext cx="1234433" cy="404053"/>
          </a:xfrm>
          <a:prstGeom prst="rect">
            <a:avLst/>
          </a:prstGeom>
        </p:spPr>
        <p:txBody>
          <a:bodyPr anchor="ctr" anchorCtr="0">
            <a:noAutofit/>
          </a:bodyPr>
          <a:lstStyle>
            <a:lvl3pPr marL="723900" indent="0" algn="ctr">
              <a:buFontTx/>
              <a:buNone/>
              <a:defRPr lang="en-AU" sz="1800" b="1" kern="1200" cap="all" baseline="0" dirty="0" smtClean="0">
                <a:solidFill>
                  <a:schemeClr val="tx2"/>
                </a:solidFill>
                <a:latin typeface="+mj-lt"/>
                <a:ea typeface="+mn-ea"/>
                <a:cs typeface="Arial"/>
              </a:defRPr>
            </a:lvl3pPr>
          </a:lstStyle>
          <a:p>
            <a:pPr marL="0" lvl="2" indent="0" algn="l" defTabSz="457200" rtl="0" eaLnBrk="1" latinLnBrk="0" hangingPunct="1">
              <a:spcBef>
                <a:spcPts val="0"/>
              </a:spcBef>
              <a:spcAft>
                <a:spcPts val="300"/>
              </a:spcAft>
              <a:buFontTx/>
              <a:buNone/>
            </a:pPr>
            <a:r>
              <a:rPr lang="en-AU" dirty="0"/>
              <a:t>Third level</a:t>
            </a:r>
          </a:p>
        </p:txBody>
      </p:sp>
    </p:spTree>
    <p:extLst>
      <p:ext uri="{BB962C8B-B14F-4D97-AF65-F5344CB8AC3E}">
        <p14:creationId xmlns:p14="http://schemas.microsoft.com/office/powerpoint/2010/main" val="2229461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lvl1pPr>
              <a:buFontTx/>
              <a:buNone/>
              <a:defRPr/>
            </a:lvl1p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lvl1pPr>
              <a:buFontTx/>
              <a:buNone/>
              <a:defRPr/>
            </a:lvl1p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11" name="Content Placeholder 10"/>
          <p:cNvSpPr>
            <a:spLocks noGrp="1"/>
          </p:cNvSpPr>
          <p:nvPr>
            <p:ph sz="quarter" idx="30" hasCustomPrompt="1"/>
          </p:nvPr>
        </p:nvSpPr>
        <p:spPr>
          <a:xfrm>
            <a:off x="5381624" y="2152649"/>
            <a:ext cx="2032757" cy="742951"/>
          </a:xfrm>
          <a:prstGeom prst="rect">
            <a:avLst/>
          </a:prstGeom>
        </p:spPr>
        <p:txBody>
          <a:bodyPr>
            <a:normAutofit/>
          </a:bodyPr>
          <a:lstStyle>
            <a:lvl3pPr marL="0" indent="0">
              <a:buFontTx/>
              <a:buNone/>
              <a:defRPr lang="en-AU" sz="1800" b="0" kern="1200" cap="none" dirty="0" smtClean="0">
                <a:solidFill>
                  <a:schemeClr val="tx1"/>
                </a:solidFill>
                <a:latin typeface="Georgia"/>
                <a:ea typeface="+mn-ea"/>
                <a:cs typeface="Georgia"/>
              </a:defRPr>
            </a:lvl3pPr>
            <a:lvl4pPr marL="0" indent="0">
              <a:buFontTx/>
              <a:buNone/>
              <a:defRPr lang="en-AU" sz="16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2001 – 2004</a:t>
            </a:r>
          </a:p>
          <a:p>
            <a:pPr marL="0" lvl="3" indent="0" algn="l" defTabSz="457200" rtl="0" eaLnBrk="1" latinLnBrk="0" hangingPunct="1">
              <a:lnSpc>
                <a:spcPct val="100000"/>
              </a:lnSpc>
              <a:spcBef>
                <a:spcPts val="0"/>
              </a:spcBef>
              <a:spcAft>
                <a:spcPts val="300"/>
              </a:spcAft>
              <a:buFontTx/>
              <a:buNone/>
            </a:pPr>
            <a:r>
              <a:rPr lang="en-AU" dirty="0"/>
              <a:t>Consistent</a:t>
            </a:r>
          </a:p>
        </p:txBody>
      </p:sp>
      <p:sp>
        <p:nvSpPr>
          <p:cNvPr id="13" name="Content Placeholder 10"/>
          <p:cNvSpPr>
            <a:spLocks noGrp="1"/>
          </p:cNvSpPr>
          <p:nvPr>
            <p:ph sz="quarter" idx="31" hasCustomPrompt="1"/>
          </p:nvPr>
        </p:nvSpPr>
        <p:spPr>
          <a:xfrm>
            <a:off x="7474857" y="2152650"/>
            <a:ext cx="1206500" cy="488950"/>
          </a:xfrm>
          <a:prstGeom prst="rect">
            <a:avLst/>
          </a:prstGeom>
        </p:spPr>
        <p:txBody>
          <a:bodyPr>
            <a:normAutofit/>
          </a:bodyPr>
          <a:lstStyle>
            <a:lvl4pPr marL="0" indent="0">
              <a:buFontTx/>
              <a:buNone/>
              <a:defRPr lang="en-AU" sz="16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100%</a:t>
            </a:r>
          </a:p>
        </p:txBody>
      </p:sp>
      <p:sp>
        <p:nvSpPr>
          <p:cNvPr id="20" name="Content Placeholder 19"/>
          <p:cNvSpPr>
            <a:spLocks noGrp="1"/>
          </p:cNvSpPr>
          <p:nvPr>
            <p:ph sz="quarter" idx="36" hasCustomPrompt="1"/>
          </p:nvPr>
        </p:nvSpPr>
        <p:spPr>
          <a:xfrm>
            <a:off x="5387974" y="4929187"/>
            <a:ext cx="3223835" cy="1286875"/>
          </a:xfrm>
          <a:prstGeom prst="rect">
            <a:avLst/>
          </a:prstGeom>
        </p:spPr>
        <p:txBody>
          <a:bodyPr>
            <a:normAutofit/>
          </a:bodyPr>
          <a:lstStyle>
            <a:lvl4pPr marL="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toor</a:t>
            </a:r>
            <a:r>
              <a:rPr lang="en-AU" dirty="0"/>
              <a:t> velum sit</a:t>
            </a:r>
            <a:br>
              <a:rPr lang="en-AU" dirty="0"/>
            </a:br>
            <a:r>
              <a:rPr lang="en-AU" dirty="0" err="1"/>
              <a:t>ol</a:t>
            </a:r>
            <a:r>
              <a:rPr lang="en-AU" dirty="0"/>
              <a:t> </a:t>
            </a:r>
            <a:r>
              <a:rPr lang="en-AU" dirty="0" err="1"/>
              <a:t>uptattem</a:t>
            </a:r>
            <a:r>
              <a:rPr lang="en-AU" dirty="0"/>
              <a:t> anon velum </a:t>
            </a:r>
            <a:r>
              <a:rPr lang="en-AU" dirty="0" err="1"/>
              <a:t>delios</a:t>
            </a:r>
            <a:r>
              <a:rPr lang="en-AU" dirty="0"/>
              <a:t> vela </a:t>
            </a:r>
            <a:r>
              <a:rPr lang="en-AU" dirty="0" err="1"/>
              <a:t>eis</a:t>
            </a:r>
            <a:r>
              <a:rPr lang="en-AU" dirty="0"/>
              <a:t> </a:t>
            </a:r>
            <a:r>
              <a:rPr lang="en-AU" dirty="0" err="1"/>
              <a:t>mia</a:t>
            </a:r>
            <a:r>
              <a:rPr lang="en-AU" dirty="0"/>
              <a:t> dos ute </a:t>
            </a:r>
            <a:r>
              <a:rPr lang="en-AU" dirty="0" err="1"/>
              <a:t>il</a:t>
            </a:r>
            <a:r>
              <a:rPr lang="en-AU" dirty="0"/>
              <a:t>.</a:t>
            </a:r>
          </a:p>
        </p:txBody>
      </p:sp>
      <p:sp>
        <p:nvSpPr>
          <p:cNvPr id="9" name="Content Placeholder 10"/>
          <p:cNvSpPr>
            <a:spLocks noGrp="1"/>
          </p:cNvSpPr>
          <p:nvPr>
            <p:ph sz="quarter" idx="37" hasCustomPrompt="1"/>
          </p:nvPr>
        </p:nvSpPr>
        <p:spPr>
          <a:xfrm>
            <a:off x="5381624" y="3068960"/>
            <a:ext cx="2032757" cy="742951"/>
          </a:xfrm>
          <a:prstGeom prst="rect">
            <a:avLst/>
          </a:prstGeom>
        </p:spPr>
        <p:txBody>
          <a:bodyPr>
            <a:normAutofit/>
          </a:bodyPr>
          <a:lstStyle>
            <a:lvl3pPr marL="0" indent="0">
              <a:buFontTx/>
              <a:buNone/>
              <a:defRPr lang="en-AU" sz="1800" b="0" kern="1200" cap="none" dirty="0" smtClean="0">
                <a:solidFill>
                  <a:schemeClr val="tx1"/>
                </a:solidFill>
                <a:latin typeface="Georgia"/>
                <a:ea typeface="+mn-ea"/>
                <a:cs typeface="Georgia"/>
              </a:defRPr>
            </a:lvl3pPr>
            <a:lvl4pPr marL="0" indent="0">
              <a:buFontTx/>
              <a:buNone/>
              <a:defRPr lang="en-AU" sz="16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2001 – 2004</a:t>
            </a:r>
          </a:p>
          <a:p>
            <a:pPr marL="0" lvl="3" indent="0" algn="l" defTabSz="457200" rtl="0" eaLnBrk="1" latinLnBrk="0" hangingPunct="1">
              <a:lnSpc>
                <a:spcPct val="100000"/>
              </a:lnSpc>
              <a:spcBef>
                <a:spcPts val="0"/>
              </a:spcBef>
              <a:spcAft>
                <a:spcPts val="300"/>
              </a:spcAft>
              <a:buFontTx/>
              <a:buNone/>
            </a:pPr>
            <a:r>
              <a:rPr lang="en-AU" dirty="0"/>
              <a:t>Consistent</a:t>
            </a:r>
          </a:p>
        </p:txBody>
      </p:sp>
      <p:sp>
        <p:nvSpPr>
          <p:cNvPr id="10" name="Content Placeholder 10"/>
          <p:cNvSpPr>
            <a:spLocks noGrp="1"/>
          </p:cNvSpPr>
          <p:nvPr>
            <p:ph sz="quarter" idx="38" hasCustomPrompt="1"/>
          </p:nvPr>
        </p:nvSpPr>
        <p:spPr>
          <a:xfrm>
            <a:off x="5381624" y="4005064"/>
            <a:ext cx="2032757" cy="742951"/>
          </a:xfrm>
          <a:prstGeom prst="rect">
            <a:avLst/>
          </a:prstGeom>
        </p:spPr>
        <p:txBody>
          <a:bodyPr>
            <a:normAutofit/>
          </a:bodyPr>
          <a:lstStyle>
            <a:lvl3pPr marL="0" indent="0">
              <a:buFontTx/>
              <a:buNone/>
              <a:defRPr lang="en-AU" sz="1800" b="0" kern="1200" cap="none" dirty="0" smtClean="0">
                <a:solidFill>
                  <a:schemeClr val="tx1"/>
                </a:solidFill>
                <a:latin typeface="Georgia"/>
                <a:ea typeface="+mn-ea"/>
                <a:cs typeface="Georgia"/>
              </a:defRPr>
            </a:lvl3pPr>
            <a:lvl4pPr marL="0" indent="0">
              <a:buFontTx/>
              <a:buNone/>
              <a:defRPr lang="en-AU" sz="16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2001 – 2004</a:t>
            </a:r>
          </a:p>
          <a:p>
            <a:pPr marL="0" lvl="3" indent="0" algn="l" defTabSz="457200" rtl="0" eaLnBrk="1" latinLnBrk="0" hangingPunct="1">
              <a:lnSpc>
                <a:spcPct val="100000"/>
              </a:lnSpc>
              <a:spcBef>
                <a:spcPts val="0"/>
              </a:spcBef>
              <a:spcAft>
                <a:spcPts val="300"/>
              </a:spcAft>
              <a:buFontTx/>
              <a:buNone/>
            </a:pPr>
            <a:r>
              <a:rPr lang="en-AU" dirty="0"/>
              <a:t>Consistent</a:t>
            </a:r>
          </a:p>
        </p:txBody>
      </p:sp>
      <p:sp>
        <p:nvSpPr>
          <p:cNvPr id="12" name="Content Placeholder 10"/>
          <p:cNvSpPr>
            <a:spLocks noGrp="1"/>
          </p:cNvSpPr>
          <p:nvPr>
            <p:ph sz="quarter" idx="39" hasCustomPrompt="1"/>
          </p:nvPr>
        </p:nvSpPr>
        <p:spPr>
          <a:xfrm>
            <a:off x="7474857" y="3068960"/>
            <a:ext cx="1206500" cy="488950"/>
          </a:xfrm>
          <a:prstGeom prst="rect">
            <a:avLst/>
          </a:prstGeom>
        </p:spPr>
        <p:txBody>
          <a:bodyPr>
            <a:noAutofit/>
          </a:bodyPr>
          <a:lstStyle>
            <a:lvl4pPr marL="0" indent="0">
              <a:buFontTx/>
              <a:buNone/>
              <a:defRPr lang="en-AU" sz="16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20% - 30%</a:t>
            </a:r>
          </a:p>
        </p:txBody>
      </p:sp>
      <p:sp>
        <p:nvSpPr>
          <p:cNvPr id="14" name="Content Placeholder 10"/>
          <p:cNvSpPr>
            <a:spLocks noGrp="1"/>
          </p:cNvSpPr>
          <p:nvPr>
            <p:ph sz="quarter" idx="40" hasCustomPrompt="1"/>
          </p:nvPr>
        </p:nvSpPr>
        <p:spPr>
          <a:xfrm>
            <a:off x="7474857" y="4005064"/>
            <a:ext cx="1206500" cy="488950"/>
          </a:xfrm>
          <a:prstGeom prst="rect">
            <a:avLst/>
          </a:prstGeom>
        </p:spPr>
        <p:txBody>
          <a:bodyPr>
            <a:noAutofit/>
          </a:bodyPr>
          <a:lstStyle>
            <a:lvl4pPr marL="0" indent="0">
              <a:buFontTx/>
              <a:buNone/>
              <a:defRPr lang="en-AU" sz="16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40% - 50%</a:t>
            </a:r>
          </a:p>
        </p:txBody>
      </p:sp>
    </p:spTree>
    <p:extLst>
      <p:ext uri="{BB962C8B-B14F-4D97-AF65-F5344CB8AC3E}">
        <p14:creationId xmlns:p14="http://schemas.microsoft.com/office/powerpoint/2010/main" val="4031533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7" name="Picture Placeholder 15"/>
          <p:cNvSpPr>
            <a:spLocks noGrp="1"/>
          </p:cNvSpPr>
          <p:nvPr>
            <p:ph type="pic" sz="quarter" idx="16" hasCustomPrompt="1"/>
          </p:nvPr>
        </p:nvSpPr>
        <p:spPr>
          <a:xfrm>
            <a:off x="754147" y="2235666"/>
            <a:ext cx="1520588" cy="1480280"/>
          </a:xfrm>
          <a:prstGeom prst="rect">
            <a:avLst/>
          </a:prstGeom>
        </p:spPr>
        <p:txBody>
          <a:bodyPr/>
          <a:lstStyle>
            <a:lvl1pPr marL="0" indent="0">
              <a:buFontTx/>
              <a:buNone/>
              <a:defRPr/>
            </a:lvl1pPr>
          </a:lstStyle>
          <a:p>
            <a:r>
              <a:rPr lang="en-US" dirty="0"/>
              <a:t>Click to insert picture or SmartArt</a:t>
            </a:r>
          </a:p>
        </p:txBody>
      </p:sp>
      <p:sp>
        <p:nvSpPr>
          <p:cNvPr id="14" name="Picture Placeholder 15"/>
          <p:cNvSpPr>
            <a:spLocks noGrp="1"/>
          </p:cNvSpPr>
          <p:nvPr>
            <p:ph type="pic" sz="quarter" idx="37" hasCustomPrompt="1"/>
          </p:nvPr>
        </p:nvSpPr>
        <p:spPr>
          <a:xfrm>
            <a:off x="2771800" y="2235666"/>
            <a:ext cx="1520588" cy="1480280"/>
          </a:xfrm>
          <a:prstGeom prst="rect">
            <a:avLst/>
          </a:prstGeom>
        </p:spPr>
        <p:txBody>
          <a:bodyPr/>
          <a:lstStyle>
            <a:lvl1pPr marL="0" marR="0" indent="0" algn="l" defTabSz="457200" rtl="0" eaLnBrk="1" fontAlgn="auto" latinLnBrk="0" hangingPunct="1">
              <a:lnSpc>
                <a:spcPct val="100000"/>
              </a:lnSpc>
              <a:spcBef>
                <a:spcPts val="0"/>
              </a:spcBef>
              <a:spcAft>
                <a:spcPts val="300"/>
              </a:spcAft>
              <a:buClrTx/>
              <a:buSzTx/>
              <a:buFontTx/>
              <a:buNone/>
              <a:tabLst/>
              <a:defRPr/>
            </a:lvl1pPr>
          </a:lstStyle>
          <a:p>
            <a:r>
              <a:rPr lang="en-US" dirty="0"/>
              <a:t>Click to insert picture or SmartArt</a:t>
            </a:r>
          </a:p>
          <a:p>
            <a:endParaRPr lang="en-US" dirty="0"/>
          </a:p>
        </p:txBody>
      </p:sp>
      <p:sp>
        <p:nvSpPr>
          <p:cNvPr id="15" name="Picture Placeholder 15"/>
          <p:cNvSpPr>
            <a:spLocks noGrp="1"/>
          </p:cNvSpPr>
          <p:nvPr>
            <p:ph type="pic" sz="quarter" idx="38" hasCustomPrompt="1"/>
          </p:nvPr>
        </p:nvSpPr>
        <p:spPr>
          <a:xfrm>
            <a:off x="4788024" y="2235666"/>
            <a:ext cx="1520588" cy="1480280"/>
          </a:xfrm>
          <a:prstGeom prst="rect">
            <a:avLst/>
          </a:prstGeom>
        </p:spPr>
        <p:txBody>
          <a:bodyPr/>
          <a:lstStyle>
            <a:lvl1pPr marL="0" marR="0" indent="0" algn="l" defTabSz="457200" rtl="0" eaLnBrk="1" fontAlgn="auto" latinLnBrk="0" hangingPunct="1">
              <a:lnSpc>
                <a:spcPct val="100000"/>
              </a:lnSpc>
              <a:spcBef>
                <a:spcPts val="0"/>
              </a:spcBef>
              <a:spcAft>
                <a:spcPts val="300"/>
              </a:spcAft>
              <a:buClrTx/>
              <a:buSzTx/>
              <a:buFontTx/>
              <a:buNone/>
              <a:tabLst/>
              <a:defRPr/>
            </a:lvl1pPr>
          </a:lstStyle>
          <a:p>
            <a:r>
              <a:rPr lang="en-US" dirty="0"/>
              <a:t>Click to insert picture or SmartArt</a:t>
            </a:r>
          </a:p>
          <a:p>
            <a:endParaRPr lang="en-US" dirty="0"/>
          </a:p>
        </p:txBody>
      </p:sp>
      <p:sp>
        <p:nvSpPr>
          <p:cNvPr id="16" name="Picture Placeholder 15"/>
          <p:cNvSpPr>
            <a:spLocks noGrp="1"/>
          </p:cNvSpPr>
          <p:nvPr>
            <p:ph type="pic" sz="quarter" idx="39" hasCustomPrompt="1"/>
          </p:nvPr>
        </p:nvSpPr>
        <p:spPr>
          <a:xfrm>
            <a:off x="6805677" y="2235666"/>
            <a:ext cx="1520588" cy="1480280"/>
          </a:xfrm>
          <a:prstGeom prst="rect">
            <a:avLst/>
          </a:prstGeom>
        </p:spPr>
        <p:txBody>
          <a:bodyPr/>
          <a:lstStyle>
            <a:lvl1pPr marL="0" marR="0" indent="0" algn="l" defTabSz="457200" rtl="0" eaLnBrk="1" fontAlgn="auto" latinLnBrk="0" hangingPunct="1">
              <a:lnSpc>
                <a:spcPct val="100000"/>
              </a:lnSpc>
              <a:spcBef>
                <a:spcPts val="0"/>
              </a:spcBef>
              <a:spcAft>
                <a:spcPts val="300"/>
              </a:spcAft>
              <a:buClrTx/>
              <a:buSzTx/>
              <a:buFontTx/>
              <a:buNone/>
              <a:tabLst/>
              <a:defRPr/>
            </a:lvl1pPr>
          </a:lstStyle>
          <a:p>
            <a:r>
              <a:rPr lang="en-US" dirty="0"/>
              <a:t>Click to insert picture or SmartArt</a:t>
            </a:r>
          </a:p>
          <a:p>
            <a:endParaRPr lang="en-US" dirty="0"/>
          </a:p>
        </p:txBody>
      </p:sp>
      <p:sp>
        <p:nvSpPr>
          <p:cNvPr id="18" name="Content Placeholder 17"/>
          <p:cNvSpPr>
            <a:spLocks noGrp="1"/>
          </p:cNvSpPr>
          <p:nvPr>
            <p:ph sz="quarter" idx="40" hasCustomPrompt="1"/>
          </p:nvPr>
        </p:nvSpPr>
        <p:spPr>
          <a:xfrm>
            <a:off x="641349" y="3876964"/>
            <a:ext cx="1747461" cy="2066974"/>
          </a:xfrm>
          <a:prstGeom prst="rect">
            <a:avLst/>
          </a:prstGeom>
        </p:spPr>
        <p:txBody>
          <a:bodyPr/>
          <a:lstStyle>
            <a:lvl3pPr algn="ctr">
              <a:buFontTx/>
              <a:buNone/>
              <a:defRPr lang="en-AU" sz="1800" b="1" kern="1200" cap="all" baseline="0" dirty="0" smtClean="0">
                <a:solidFill>
                  <a:schemeClr val="tx2"/>
                </a:solidFill>
                <a:latin typeface="+mj-lt"/>
                <a:ea typeface="+mn-ea"/>
                <a:cs typeface="Arial"/>
              </a:defRPr>
            </a:lvl3pPr>
            <a:lvl4pPr algn="ct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7" name="Content Placeholder 17"/>
          <p:cNvSpPr>
            <a:spLocks noGrp="1"/>
          </p:cNvSpPr>
          <p:nvPr>
            <p:ph sz="quarter" idx="41" hasCustomPrompt="1"/>
          </p:nvPr>
        </p:nvSpPr>
        <p:spPr>
          <a:xfrm>
            <a:off x="2674392" y="3876964"/>
            <a:ext cx="1747461" cy="2066974"/>
          </a:xfrm>
          <a:prstGeom prst="rect">
            <a:avLst/>
          </a:prstGeom>
        </p:spPr>
        <p:txBody>
          <a:bodyPr/>
          <a:lstStyle>
            <a:lvl3pPr algn="ctr">
              <a:buFontTx/>
              <a:buNone/>
              <a:defRPr lang="en-AU" sz="1800" b="1" kern="1200" cap="all" baseline="0" dirty="0" smtClean="0">
                <a:solidFill>
                  <a:schemeClr val="tx2"/>
                </a:solidFill>
                <a:latin typeface="+mj-lt"/>
                <a:ea typeface="+mn-ea"/>
                <a:cs typeface="Arial"/>
              </a:defRPr>
            </a:lvl3pPr>
            <a:lvl4pPr algn="ct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2" name="Content Placeholder 17"/>
          <p:cNvSpPr>
            <a:spLocks noGrp="1"/>
          </p:cNvSpPr>
          <p:nvPr>
            <p:ph sz="quarter" idx="42" hasCustomPrompt="1"/>
          </p:nvPr>
        </p:nvSpPr>
        <p:spPr>
          <a:xfrm>
            <a:off x="4703316" y="3876964"/>
            <a:ext cx="1747461" cy="2066974"/>
          </a:xfrm>
          <a:prstGeom prst="rect">
            <a:avLst/>
          </a:prstGeom>
        </p:spPr>
        <p:txBody>
          <a:bodyPr/>
          <a:lstStyle>
            <a:lvl3pPr algn="ctr">
              <a:buFontTx/>
              <a:buNone/>
              <a:defRPr lang="en-AU" sz="1800" b="1" kern="1200" cap="all" baseline="0" dirty="0" smtClean="0">
                <a:solidFill>
                  <a:schemeClr val="tx2"/>
                </a:solidFill>
                <a:latin typeface="+mj-lt"/>
                <a:ea typeface="+mn-ea"/>
                <a:cs typeface="Arial"/>
              </a:defRPr>
            </a:lvl3pPr>
            <a:lvl4pPr algn="ct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3" name="Content Placeholder 17"/>
          <p:cNvSpPr>
            <a:spLocks noGrp="1"/>
          </p:cNvSpPr>
          <p:nvPr>
            <p:ph sz="quarter" idx="43" hasCustomPrompt="1"/>
          </p:nvPr>
        </p:nvSpPr>
        <p:spPr>
          <a:xfrm>
            <a:off x="6710959" y="3876964"/>
            <a:ext cx="1747461" cy="2066974"/>
          </a:xfrm>
          <a:prstGeom prst="rect">
            <a:avLst/>
          </a:prstGeom>
        </p:spPr>
        <p:txBody>
          <a:bodyPr/>
          <a:lstStyle>
            <a:lvl3pPr algn="ctr">
              <a:buFontTx/>
              <a:buNone/>
              <a:defRPr lang="en-AU" sz="1800" b="1" kern="1200" cap="all" baseline="0" dirty="0" smtClean="0">
                <a:solidFill>
                  <a:schemeClr val="tx2"/>
                </a:solidFill>
                <a:latin typeface="+mj-lt"/>
                <a:ea typeface="+mn-ea"/>
                <a:cs typeface="Arial"/>
              </a:defRPr>
            </a:lvl3pPr>
            <a:lvl4pPr algn="ct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Tree>
    <p:extLst>
      <p:ext uri="{BB962C8B-B14F-4D97-AF65-F5344CB8AC3E}">
        <p14:creationId xmlns:p14="http://schemas.microsoft.com/office/powerpoint/2010/main" val="33304099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7">
    <p:spTree>
      <p:nvGrpSpPr>
        <p:cNvPr id="1" name=""/>
        <p:cNvGrpSpPr/>
        <p:nvPr/>
      </p:nvGrpSpPr>
      <p:grpSpPr>
        <a:xfrm>
          <a:off x="0" y="0"/>
          <a:ext cx="0" cy="0"/>
          <a:chOff x="0" y="0"/>
          <a:chExt cx="0" cy="0"/>
        </a:xfrm>
      </p:grpSpPr>
      <p:sp>
        <p:nvSpPr>
          <p:cNvPr id="15" name="Rectangle 14"/>
          <p:cNvSpPr/>
          <p:nvPr userDrawn="1"/>
        </p:nvSpPr>
        <p:spPr>
          <a:xfrm>
            <a:off x="2625694" y="3022471"/>
            <a:ext cx="1873164" cy="3085049"/>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16" name="Rectangle 15"/>
          <p:cNvSpPr/>
          <p:nvPr userDrawn="1"/>
        </p:nvSpPr>
        <p:spPr>
          <a:xfrm>
            <a:off x="4676712" y="3022471"/>
            <a:ext cx="1873164" cy="3085049"/>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17" name="Rectangle 16"/>
          <p:cNvSpPr/>
          <p:nvPr userDrawn="1"/>
        </p:nvSpPr>
        <p:spPr>
          <a:xfrm>
            <a:off x="6712970" y="3022471"/>
            <a:ext cx="1873164" cy="3085049"/>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14" name="Rectangle 13"/>
          <p:cNvSpPr/>
          <p:nvPr userDrawn="1"/>
        </p:nvSpPr>
        <p:spPr>
          <a:xfrm>
            <a:off x="589436" y="3022471"/>
            <a:ext cx="1873164" cy="3085049"/>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25" name="Rectangle 24"/>
          <p:cNvSpPr/>
          <p:nvPr userDrawn="1"/>
        </p:nvSpPr>
        <p:spPr>
          <a:xfrm>
            <a:off x="2625694" y="3857523"/>
            <a:ext cx="1873164" cy="806056"/>
          </a:xfrm>
          <a:prstGeom prst="rect">
            <a:avLst/>
          </a:prstGeom>
          <a:solidFill>
            <a:srgbClr val="A619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26" name="Rectangle 25"/>
          <p:cNvSpPr/>
          <p:nvPr userDrawn="1"/>
        </p:nvSpPr>
        <p:spPr>
          <a:xfrm>
            <a:off x="4676712" y="3857523"/>
            <a:ext cx="1873164" cy="806056"/>
          </a:xfrm>
          <a:prstGeom prst="rect">
            <a:avLst/>
          </a:prstGeom>
          <a:solidFill>
            <a:srgbClr val="A619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27" name="Rectangle 26"/>
          <p:cNvSpPr/>
          <p:nvPr userDrawn="1"/>
        </p:nvSpPr>
        <p:spPr>
          <a:xfrm>
            <a:off x="6712970" y="3868663"/>
            <a:ext cx="1873164" cy="806056"/>
          </a:xfrm>
          <a:prstGeom prst="rect">
            <a:avLst/>
          </a:prstGeom>
          <a:solidFill>
            <a:srgbClr val="A619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28" name="Rectangle 27"/>
          <p:cNvSpPr/>
          <p:nvPr userDrawn="1"/>
        </p:nvSpPr>
        <p:spPr>
          <a:xfrm>
            <a:off x="589436" y="3857523"/>
            <a:ext cx="1873164" cy="806056"/>
          </a:xfrm>
          <a:prstGeom prst="rect">
            <a:avLst/>
          </a:prstGeom>
          <a:solidFill>
            <a:srgbClr val="A619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a:xfrm>
            <a:off x="6553200" y="6333155"/>
            <a:ext cx="2133600" cy="365125"/>
          </a:xfrm>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a:xfrm>
            <a:off x="457200" y="6333155"/>
            <a:ext cx="2133600" cy="365125"/>
          </a:xfrm>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23471"/>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6" name="Picture Placeholder 15"/>
          <p:cNvSpPr>
            <a:spLocks noGrp="1"/>
          </p:cNvSpPr>
          <p:nvPr>
            <p:ph type="pic" sz="quarter" idx="16" hasCustomPrompt="1"/>
          </p:nvPr>
        </p:nvSpPr>
        <p:spPr>
          <a:xfrm>
            <a:off x="926933" y="4825735"/>
            <a:ext cx="1196796" cy="116507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200"/>
            </a:lvl1pPr>
          </a:lstStyle>
          <a:p>
            <a:r>
              <a:rPr lang="en-US" dirty="0"/>
              <a:t>Click to insert picture or SmartArt</a:t>
            </a:r>
          </a:p>
        </p:txBody>
      </p:sp>
      <p:sp>
        <p:nvSpPr>
          <p:cNvPr id="10" name="Content Placeholder 17"/>
          <p:cNvSpPr>
            <a:spLocks noGrp="1"/>
          </p:cNvSpPr>
          <p:nvPr>
            <p:ph sz="quarter" idx="40" hasCustomPrompt="1"/>
          </p:nvPr>
        </p:nvSpPr>
        <p:spPr>
          <a:xfrm>
            <a:off x="658746" y="3947762"/>
            <a:ext cx="1747461" cy="634630"/>
          </a:xfrm>
          <a:prstGeom prst="rect">
            <a:avLst/>
          </a:prstGeom>
        </p:spPr>
        <p:txBody>
          <a:bodyPr/>
          <a:lstStyle>
            <a:lvl3pPr algn="l">
              <a:buFontTx/>
              <a:buNone/>
              <a:defRPr lang="en-AU" sz="1800" b="1" kern="1200" cap="all" baseline="0" dirty="0" smtClean="0">
                <a:solidFill>
                  <a:schemeClr val="tx2"/>
                </a:solidFill>
                <a:latin typeface="+mj-lt"/>
                <a:ea typeface="+mn-ea"/>
                <a:cs typeface="Arial"/>
              </a:defRPr>
            </a:lvl3pPr>
            <a:lvl4pPr algn="l">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1" name="Content Placeholder 17"/>
          <p:cNvSpPr>
            <a:spLocks noGrp="1"/>
          </p:cNvSpPr>
          <p:nvPr>
            <p:ph sz="quarter" idx="41" hasCustomPrompt="1"/>
          </p:nvPr>
        </p:nvSpPr>
        <p:spPr>
          <a:xfrm>
            <a:off x="2698028" y="3947762"/>
            <a:ext cx="1747461" cy="634630"/>
          </a:xfrm>
          <a:prstGeom prst="rect">
            <a:avLst/>
          </a:prstGeom>
        </p:spPr>
        <p:txBody>
          <a:bodyPr/>
          <a:lstStyle>
            <a:lvl3pPr algn="l">
              <a:buFontTx/>
              <a:buNone/>
              <a:defRPr lang="en-AU" sz="1800" b="1" kern="1200" cap="all" baseline="0" dirty="0" smtClean="0">
                <a:solidFill>
                  <a:schemeClr val="tx2"/>
                </a:solidFill>
                <a:latin typeface="+mj-lt"/>
                <a:ea typeface="+mn-ea"/>
                <a:cs typeface="Arial"/>
              </a:defRPr>
            </a:lvl3pPr>
            <a:lvl4pPr algn="l">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2" name="Content Placeholder 17"/>
          <p:cNvSpPr>
            <a:spLocks noGrp="1"/>
          </p:cNvSpPr>
          <p:nvPr>
            <p:ph sz="quarter" idx="42" hasCustomPrompt="1"/>
          </p:nvPr>
        </p:nvSpPr>
        <p:spPr>
          <a:xfrm>
            <a:off x="4731513" y="3947762"/>
            <a:ext cx="1747461" cy="634630"/>
          </a:xfrm>
          <a:prstGeom prst="rect">
            <a:avLst/>
          </a:prstGeom>
        </p:spPr>
        <p:txBody>
          <a:bodyPr/>
          <a:lstStyle>
            <a:lvl3pPr algn="l">
              <a:buFontTx/>
              <a:buNone/>
              <a:defRPr lang="en-AU" sz="1800" b="1" kern="1200" cap="all" baseline="0" dirty="0" smtClean="0">
                <a:solidFill>
                  <a:schemeClr val="tx2"/>
                </a:solidFill>
                <a:latin typeface="+mj-lt"/>
                <a:ea typeface="+mn-ea"/>
                <a:cs typeface="Arial"/>
              </a:defRPr>
            </a:lvl3pPr>
            <a:lvl4pPr algn="l">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3" name="Content Placeholder 17"/>
          <p:cNvSpPr>
            <a:spLocks noGrp="1"/>
          </p:cNvSpPr>
          <p:nvPr>
            <p:ph sz="quarter" idx="43" hasCustomPrompt="1"/>
          </p:nvPr>
        </p:nvSpPr>
        <p:spPr>
          <a:xfrm>
            <a:off x="6764995" y="3947762"/>
            <a:ext cx="1747461" cy="634630"/>
          </a:xfrm>
          <a:prstGeom prst="rect">
            <a:avLst/>
          </a:prstGeom>
        </p:spPr>
        <p:txBody>
          <a:bodyPr/>
          <a:lstStyle>
            <a:lvl3pPr algn="l">
              <a:buFontTx/>
              <a:buNone/>
              <a:defRPr lang="en-AU" sz="1800" b="1" kern="1200" cap="all" baseline="0" dirty="0" smtClean="0">
                <a:solidFill>
                  <a:schemeClr val="tx2"/>
                </a:solidFill>
                <a:latin typeface="+mj-lt"/>
                <a:ea typeface="+mn-ea"/>
                <a:cs typeface="Arial"/>
              </a:defRPr>
            </a:lvl3pPr>
            <a:lvl4pPr algn="l">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1" name="Content Placeholder 17"/>
          <p:cNvSpPr>
            <a:spLocks noGrp="1"/>
          </p:cNvSpPr>
          <p:nvPr>
            <p:ph sz="quarter" idx="47" hasCustomPrompt="1"/>
          </p:nvPr>
        </p:nvSpPr>
        <p:spPr>
          <a:xfrm>
            <a:off x="658746" y="3148432"/>
            <a:ext cx="1747461" cy="634630"/>
          </a:xfrm>
          <a:prstGeom prst="rect">
            <a:avLst/>
          </a:prstGeom>
        </p:spPr>
        <p:txBody>
          <a:bodyPr>
            <a:normAutofit/>
          </a:bodyPr>
          <a:lstStyle>
            <a:lvl3pPr algn="l">
              <a:buFontTx/>
              <a:buNone/>
              <a:defRPr lang="en-AU" sz="1800" b="0" kern="1200" cap="none" dirty="0" smtClean="0">
                <a:solidFill>
                  <a:schemeClr val="tx1"/>
                </a:solidFill>
                <a:latin typeface="Georgia"/>
                <a:ea typeface="+mn-ea"/>
                <a:cs typeface="Georgia"/>
              </a:defRPr>
            </a:lvl3pPr>
            <a:lvl4pPr algn="l">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2" name="Content Placeholder 17"/>
          <p:cNvSpPr>
            <a:spLocks noGrp="1"/>
          </p:cNvSpPr>
          <p:nvPr>
            <p:ph sz="quarter" idx="48" hasCustomPrompt="1"/>
          </p:nvPr>
        </p:nvSpPr>
        <p:spPr>
          <a:xfrm>
            <a:off x="2698028" y="3148432"/>
            <a:ext cx="1747461" cy="634630"/>
          </a:xfrm>
          <a:prstGeom prst="rect">
            <a:avLst/>
          </a:prstGeom>
        </p:spPr>
        <p:txBody>
          <a:bodyPr>
            <a:normAutofit/>
          </a:bodyPr>
          <a:lstStyle>
            <a:lvl3pPr algn="l">
              <a:buFontTx/>
              <a:buNone/>
              <a:defRPr lang="en-AU" sz="1800" b="0" kern="1200" cap="none" dirty="0" smtClean="0">
                <a:solidFill>
                  <a:schemeClr val="tx1"/>
                </a:solidFill>
                <a:latin typeface="Georgia"/>
                <a:ea typeface="+mn-ea"/>
                <a:cs typeface="Georgia"/>
              </a:defRPr>
            </a:lvl3pPr>
            <a:lvl4pPr algn="l">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3" name="Content Placeholder 17"/>
          <p:cNvSpPr>
            <a:spLocks noGrp="1"/>
          </p:cNvSpPr>
          <p:nvPr>
            <p:ph sz="quarter" idx="49" hasCustomPrompt="1"/>
          </p:nvPr>
        </p:nvSpPr>
        <p:spPr>
          <a:xfrm>
            <a:off x="4731513" y="3148432"/>
            <a:ext cx="1747461" cy="634630"/>
          </a:xfrm>
          <a:prstGeom prst="rect">
            <a:avLst/>
          </a:prstGeom>
        </p:spPr>
        <p:txBody>
          <a:bodyPr>
            <a:normAutofit/>
          </a:bodyPr>
          <a:lstStyle>
            <a:lvl3pPr algn="l">
              <a:buFontTx/>
              <a:buNone/>
              <a:defRPr lang="en-AU" sz="1800" b="0" kern="1200" cap="none" dirty="0" smtClean="0">
                <a:solidFill>
                  <a:schemeClr val="tx1"/>
                </a:solidFill>
                <a:latin typeface="Georgia"/>
                <a:ea typeface="+mn-ea"/>
                <a:cs typeface="Georgia"/>
              </a:defRPr>
            </a:lvl3pPr>
            <a:lvl4pPr algn="l">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4" name="Content Placeholder 17"/>
          <p:cNvSpPr>
            <a:spLocks noGrp="1"/>
          </p:cNvSpPr>
          <p:nvPr>
            <p:ph sz="quarter" idx="50" hasCustomPrompt="1"/>
          </p:nvPr>
        </p:nvSpPr>
        <p:spPr>
          <a:xfrm>
            <a:off x="6764995" y="3148432"/>
            <a:ext cx="1747461" cy="634630"/>
          </a:xfrm>
          <a:prstGeom prst="rect">
            <a:avLst/>
          </a:prstGeom>
        </p:spPr>
        <p:txBody>
          <a:bodyPr>
            <a:normAutofit/>
          </a:bodyPr>
          <a:lstStyle>
            <a:lvl3pPr algn="l">
              <a:buFontTx/>
              <a:buNone/>
              <a:defRPr lang="en-AU" sz="1800" b="0" kern="1200" cap="none" dirty="0" smtClean="0">
                <a:solidFill>
                  <a:schemeClr val="tx1"/>
                </a:solidFill>
                <a:latin typeface="Georgia"/>
                <a:ea typeface="+mn-ea"/>
                <a:cs typeface="Georgia"/>
              </a:defRPr>
            </a:lvl3pPr>
            <a:lvl4pPr algn="l">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9" name="Picture Placeholder 15"/>
          <p:cNvSpPr>
            <a:spLocks noGrp="1"/>
          </p:cNvSpPr>
          <p:nvPr>
            <p:ph type="pic" sz="quarter" idx="51" hasCustomPrompt="1"/>
          </p:nvPr>
        </p:nvSpPr>
        <p:spPr>
          <a:xfrm>
            <a:off x="2915816" y="4825735"/>
            <a:ext cx="1196796" cy="116507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200"/>
            </a:lvl1pPr>
          </a:lstStyle>
          <a:p>
            <a:r>
              <a:rPr lang="en-US" dirty="0"/>
              <a:t>Click to insert picture or SmartArt</a:t>
            </a:r>
          </a:p>
        </p:txBody>
      </p:sp>
      <p:sp>
        <p:nvSpPr>
          <p:cNvPr id="32" name="Picture Placeholder 15"/>
          <p:cNvSpPr>
            <a:spLocks noGrp="1"/>
          </p:cNvSpPr>
          <p:nvPr>
            <p:ph type="pic" sz="quarter" idx="52" hasCustomPrompt="1"/>
          </p:nvPr>
        </p:nvSpPr>
        <p:spPr>
          <a:xfrm>
            <a:off x="5009847" y="4825735"/>
            <a:ext cx="1196796" cy="116507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200"/>
            </a:lvl1pPr>
          </a:lstStyle>
          <a:p>
            <a:r>
              <a:rPr lang="en-US" dirty="0"/>
              <a:t>Click to insert picture or SmartArt</a:t>
            </a:r>
          </a:p>
        </p:txBody>
      </p:sp>
      <p:sp>
        <p:nvSpPr>
          <p:cNvPr id="33" name="Picture Placeholder 15"/>
          <p:cNvSpPr>
            <a:spLocks noGrp="1"/>
          </p:cNvSpPr>
          <p:nvPr>
            <p:ph type="pic" sz="quarter" idx="53" hasCustomPrompt="1"/>
          </p:nvPr>
        </p:nvSpPr>
        <p:spPr>
          <a:xfrm>
            <a:off x="7045122" y="4825735"/>
            <a:ext cx="1196796" cy="116507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200"/>
            </a:lvl1pPr>
          </a:lstStyle>
          <a:p>
            <a:r>
              <a:rPr lang="en-US" dirty="0"/>
              <a:t>Click to insert picture or SmartArt</a:t>
            </a:r>
          </a:p>
        </p:txBody>
      </p:sp>
      <p:sp>
        <p:nvSpPr>
          <p:cNvPr id="35" name="Content Placeholder 34"/>
          <p:cNvSpPr>
            <a:spLocks noGrp="1"/>
          </p:cNvSpPr>
          <p:nvPr>
            <p:ph sz="quarter" idx="54" hasCustomPrompt="1"/>
          </p:nvPr>
        </p:nvSpPr>
        <p:spPr>
          <a:xfrm>
            <a:off x="458236" y="1524617"/>
            <a:ext cx="8171077" cy="1316057"/>
          </a:xfrm>
          <a:prstGeom prst="rect">
            <a:avLst/>
          </a:prstGeom>
        </p:spPr>
        <p:txBody>
          <a:bodyPr/>
          <a:lstStyle>
            <a:lvl4pPr marL="0" indent="0">
              <a:buFontTx/>
              <a:buNone/>
              <a:defRPr baseline="0"/>
            </a:lvl4pPr>
          </a:lstStyle>
          <a:p>
            <a:pPr lvl="3"/>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velum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a:t>
            </a:r>
            <a:r>
              <a:rPr lang="en-AU" dirty="0" err="1"/>
              <a:t>velumvelum</a:t>
            </a:r>
            <a:r>
              <a:rPr lang="en-AU" dirty="0"/>
              <a:t>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a:t>
            </a:r>
            <a:r>
              <a:rPr lang="en-AU" dirty="0" err="1"/>
              <a:t>dolor</a:t>
            </a:r>
            <a:r>
              <a:rPr lang="en-AU" dirty="0"/>
              <a:t>.</a:t>
            </a:r>
          </a:p>
        </p:txBody>
      </p:sp>
    </p:spTree>
    <p:extLst>
      <p:ext uri="{BB962C8B-B14F-4D97-AF65-F5344CB8AC3E}">
        <p14:creationId xmlns:p14="http://schemas.microsoft.com/office/powerpoint/2010/main" val="1646172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Rectangle 4"/>
          <p:cNvSpPr/>
          <p:nvPr userDrawn="1"/>
        </p:nvSpPr>
        <p:spPr>
          <a:xfrm>
            <a:off x="2625694" y="3111590"/>
            <a:ext cx="1873164" cy="3085049"/>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6" name="Rectangle 5"/>
          <p:cNvSpPr/>
          <p:nvPr userDrawn="1"/>
        </p:nvSpPr>
        <p:spPr>
          <a:xfrm>
            <a:off x="4676712" y="3111590"/>
            <a:ext cx="1873164" cy="3085049"/>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7" name="Rectangle 6"/>
          <p:cNvSpPr/>
          <p:nvPr userDrawn="1"/>
        </p:nvSpPr>
        <p:spPr>
          <a:xfrm>
            <a:off x="6712970" y="3111590"/>
            <a:ext cx="1873164" cy="3085049"/>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8" name="Rectangle 7"/>
          <p:cNvSpPr/>
          <p:nvPr userDrawn="1"/>
        </p:nvSpPr>
        <p:spPr>
          <a:xfrm>
            <a:off x="589436" y="3111590"/>
            <a:ext cx="1873164" cy="3085049"/>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a:p>
        </p:txBody>
      </p:sp>
      <p:sp>
        <p:nvSpPr>
          <p:cNvPr id="13" name="Picture Placeholder 15"/>
          <p:cNvSpPr>
            <a:spLocks noGrp="1"/>
          </p:cNvSpPr>
          <p:nvPr>
            <p:ph type="pic" sz="quarter" idx="16" hasCustomPrompt="1"/>
          </p:nvPr>
        </p:nvSpPr>
        <p:spPr>
          <a:xfrm>
            <a:off x="926933" y="3853644"/>
            <a:ext cx="1196796" cy="116507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200"/>
            </a:lvl1pPr>
          </a:lstStyle>
          <a:p>
            <a:r>
              <a:rPr lang="en-US" dirty="0"/>
              <a:t>Click to insert picture or SmartArt</a:t>
            </a:r>
          </a:p>
        </p:txBody>
      </p:sp>
      <p:sp>
        <p:nvSpPr>
          <p:cNvPr id="14" name="Content Placeholder 17"/>
          <p:cNvSpPr>
            <a:spLocks noGrp="1"/>
          </p:cNvSpPr>
          <p:nvPr>
            <p:ph sz="quarter" idx="40" hasCustomPrompt="1"/>
          </p:nvPr>
        </p:nvSpPr>
        <p:spPr>
          <a:xfrm>
            <a:off x="658746" y="5150281"/>
            <a:ext cx="1747461" cy="1121481"/>
          </a:xfrm>
          <a:prstGeom prst="rect">
            <a:avLst/>
          </a:prstGeom>
        </p:spPr>
        <p:txBody>
          <a:bodyPr>
            <a:normAutofit/>
          </a:bodyPr>
          <a:lstStyle>
            <a:lvl3pPr algn="l">
              <a:defRPr>
                <a:solidFill>
                  <a:srgbClr val="FFFFFF"/>
                </a:solidFill>
              </a:defRPr>
            </a:lvl3pPr>
            <a:lvl4pPr marL="990600" indent="0" algn="l">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5" name="Content Placeholder 17"/>
          <p:cNvSpPr>
            <a:spLocks noGrp="1"/>
          </p:cNvSpPr>
          <p:nvPr>
            <p:ph sz="quarter" idx="41" hasCustomPrompt="1"/>
          </p:nvPr>
        </p:nvSpPr>
        <p:spPr>
          <a:xfrm>
            <a:off x="2698028" y="5150281"/>
            <a:ext cx="1747461" cy="1121481"/>
          </a:xfrm>
          <a:prstGeom prst="rect">
            <a:avLst/>
          </a:prstGeom>
        </p:spPr>
        <p:txBody>
          <a:bodyPr>
            <a:normAutofit/>
          </a:bodyPr>
          <a:lstStyle>
            <a:lvl3pPr algn="l">
              <a:defRPr>
                <a:solidFill>
                  <a:srgbClr val="FFFFFF"/>
                </a:solidFill>
              </a:defRPr>
            </a:lvl3pPr>
            <a:lvl4pPr marL="990600" indent="0" algn="l">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6" name="Content Placeholder 17"/>
          <p:cNvSpPr>
            <a:spLocks noGrp="1"/>
          </p:cNvSpPr>
          <p:nvPr>
            <p:ph sz="quarter" idx="42" hasCustomPrompt="1"/>
          </p:nvPr>
        </p:nvSpPr>
        <p:spPr>
          <a:xfrm>
            <a:off x="4731513" y="5150281"/>
            <a:ext cx="1747461" cy="1121481"/>
          </a:xfrm>
          <a:prstGeom prst="rect">
            <a:avLst/>
          </a:prstGeom>
        </p:spPr>
        <p:txBody>
          <a:bodyPr>
            <a:normAutofit/>
          </a:bodyPr>
          <a:lstStyle>
            <a:lvl3pPr algn="l">
              <a:defRPr>
                <a:solidFill>
                  <a:srgbClr val="FFFFFF"/>
                </a:solidFill>
              </a:defRPr>
            </a:lvl3pPr>
            <a:lvl4pPr marL="990600" indent="0" algn="l">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7" name="Content Placeholder 17"/>
          <p:cNvSpPr>
            <a:spLocks noGrp="1"/>
          </p:cNvSpPr>
          <p:nvPr>
            <p:ph sz="quarter" idx="43" hasCustomPrompt="1"/>
          </p:nvPr>
        </p:nvSpPr>
        <p:spPr>
          <a:xfrm>
            <a:off x="6764995" y="5150281"/>
            <a:ext cx="1747461" cy="1121481"/>
          </a:xfrm>
          <a:prstGeom prst="rect">
            <a:avLst/>
          </a:prstGeom>
        </p:spPr>
        <p:txBody>
          <a:bodyPr>
            <a:normAutofit/>
          </a:bodyPr>
          <a:lstStyle>
            <a:lvl3pPr algn="l">
              <a:defRPr>
                <a:solidFill>
                  <a:srgbClr val="FFFFFF"/>
                </a:solidFill>
              </a:defRPr>
            </a:lvl3pPr>
            <a:lvl4pPr marL="990600" indent="0" algn="l">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8" name="Content Placeholder 17"/>
          <p:cNvSpPr>
            <a:spLocks noGrp="1"/>
          </p:cNvSpPr>
          <p:nvPr>
            <p:ph sz="quarter" idx="47" hasCustomPrompt="1"/>
          </p:nvPr>
        </p:nvSpPr>
        <p:spPr>
          <a:xfrm>
            <a:off x="658746" y="3237551"/>
            <a:ext cx="1747461" cy="634630"/>
          </a:xfrm>
          <a:prstGeom prst="rect">
            <a:avLst/>
          </a:prstGeom>
        </p:spPr>
        <p:txBody>
          <a:bodyPr>
            <a:normAutofit/>
          </a:bodyPr>
          <a:lstStyle>
            <a:lvl3pPr algn="l">
              <a:defRPr/>
            </a:lvl3pPr>
            <a:lvl4pPr marL="990600" indent="0" algn="l">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9" name="Content Placeholder 17"/>
          <p:cNvSpPr>
            <a:spLocks noGrp="1"/>
          </p:cNvSpPr>
          <p:nvPr>
            <p:ph sz="quarter" idx="48" hasCustomPrompt="1"/>
          </p:nvPr>
        </p:nvSpPr>
        <p:spPr>
          <a:xfrm>
            <a:off x="2698028" y="3237551"/>
            <a:ext cx="1747461" cy="634630"/>
          </a:xfrm>
          <a:prstGeom prst="rect">
            <a:avLst/>
          </a:prstGeom>
        </p:spPr>
        <p:txBody>
          <a:bodyPr>
            <a:normAutofit/>
          </a:bodyPr>
          <a:lstStyle>
            <a:lvl3pPr algn="l">
              <a:defRPr/>
            </a:lvl3pPr>
            <a:lvl4pPr marL="990600" indent="0" algn="l">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0" name="Content Placeholder 17"/>
          <p:cNvSpPr>
            <a:spLocks noGrp="1"/>
          </p:cNvSpPr>
          <p:nvPr>
            <p:ph sz="quarter" idx="49" hasCustomPrompt="1"/>
          </p:nvPr>
        </p:nvSpPr>
        <p:spPr>
          <a:xfrm>
            <a:off x="4731513" y="3237551"/>
            <a:ext cx="1747461" cy="634630"/>
          </a:xfrm>
          <a:prstGeom prst="rect">
            <a:avLst/>
          </a:prstGeom>
        </p:spPr>
        <p:txBody>
          <a:bodyPr>
            <a:normAutofit/>
          </a:bodyPr>
          <a:lstStyle>
            <a:lvl3pPr algn="l">
              <a:defRPr/>
            </a:lvl3pPr>
            <a:lvl4pPr marL="990600" indent="0" algn="l">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1" name="Content Placeholder 17"/>
          <p:cNvSpPr>
            <a:spLocks noGrp="1"/>
          </p:cNvSpPr>
          <p:nvPr>
            <p:ph sz="quarter" idx="50" hasCustomPrompt="1"/>
          </p:nvPr>
        </p:nvSpPr>
        <p:spPr>
          <a:xfrm>
            <a:off x="6764995" y="3237551"/>
            <a:ext cx="1747461" cy="634630"/>
          </a:xfrm>
          <a:prstGeom prst="rect">
            <a:avLst/>
          </a:prstGeom>
        </p:spPr>
        <p:txBody>
          <a:bodyPr>
            <a:normAutofit/>
          </a:bodyPr>
          <a:lstStyle>
            <a:lvl3pPr algn="l">
              <a:defRPr/>
            </a:lvl3pPr>
            <a:lvl4pPr marL="990600" indent="0" algn="l">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22" name="Picture Placeholder 15"/>
          <p:cNvSpPr>
            <a:spLocks noGrp="1"/>
          </p:cNvSpPr>
          <p:nvPr>
            <p:ph type="pic" sz="quarter" idx="51" hasCustomPrompt="1"/>
          </p:nvPr>
        </p:nvSpPr>
        <p:spPr>
          <a:xfrm>
            <a:off x="2915816" y="3853644"/>
            <a:ext cx="1196796" cy="116507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200"/>
            </a:lvl1pPr>
          </a:lstStyle>
          <a:p>
            <a:r>
              <a:rPr lang="en-US" dirty="0"/>
              <a:t>Click to insert picture or SmartArt</a:t>
            </a:r>
          </a:p>
        </p:txBody>
      </p:sp>
      <p:sp>
        <p:nvSpPr>
          <p:cNvPr id="23" name="Picture Placeholder 15"/>
          <p:cNvSpPr>
            <a:spLocks noGrp="1"/>
          </p:cNvSpPr>
          <p:nvPr>
            <p:ph type="pic" sz="quarter" idx="52" hasCustomPrompt="1"/>
          </p:nvPr>
        </p:nvSpPr>
        <p:spPr>
          <a:xfrm>
            <a:off x="5009847" y="3853644"/>
            <a:ext cx="1196796" cy="116507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200"/>
            </a:lvl1pPr>
          </a:lstStyle>
          <a:p>
            <a:r>
              <a:rPr lang="en-US" dirty="0"/>
              <a:t>Click to insert picture or SmartArt</a:t>
            </a:r>
          </a:p>
        </p:txBody>
      </p:sp>
      <p:sp>
        <p:nvSpPr>
          <p:cNvPr id="24" name="Picture Placeholder 15"/>
          <p:cNvSpPr>
            <a:spLocks noGrp="1"/>
          </p:cNvSpPr>
          <p:nvPr>
            <p:ph type="pic" sz="quarter" idx="53" hasCustomPrompt="1"/>
          </p:nvPr>
        </p:nvSpPr>
        <p:spPr>
          <a:xfrm>
            <a:off x="7045122" y="3853644"/>
            <a:ext cx="1196796" cy="1165070"/>
          </a:xfrm>
          <a:prstGeom prst="rect">
            <a:avLst/>
          </a:prstGeom>
        </p:spPr>
        <p:txBody>
          <a:bodyPr>
            <a:normAutofit/>
          </a:bodyPr>
          <a:lstStyle>
            <a:lvl1pPr marL="0" marR="0" indent="0" algn="l" defTabSz="457200" rtl="0" eaLnBrk="1" fontAlgn="auto" latinLnBrk="0" hangingPunct="1">
              <a:lnSpc>
                <a:spcPct val="100000"/>
              </a:lnSpc>
              <a:spcBef>
                <a:spcPts val="0"/>
              </a:spcBef>
              <a:spcAft>
                <a:spcPts val="300"/>
              </a:spcAft>
              <a:buClrTx/>
              <a:buSzTx/>
              <a:buFontTx/>
              <a:buNone/>
              <a:tabLst/>
              <a:defRPr sz="1200"/>
            </a:lvl1pPr>
          </a:lstStyle>
          <a:p>
            <a:r>
              <a:rPr lang="en-US" dirty="0"/>
              <a:t>Click to insert picture or SmartArt</a:t>
            </a:r>
          </a:p>
        </p:txBody>
      </p:sp>
      <p:sp>
        <p:nvSpPr>
          <p:cNvPr id="25" name="Content Placeholder 34"/>
          <p:cNvSpPr>
            <a:spLocks noGrp="1"/>
          </p:cNvSpPr>
          <p:nvPr>
            <p:ph sz="quarter" idx="54" hasCustomPrompt="1"/>
          </p:nvPr>
        </p:nvSpPr>
        <p:spPr>
          <a:xfrm>
            <a:off x="458236" y="1524618"/>
            <a:ext cx="8171077" cy="1360616"/>
          </a:xfrm>
          <a:prstGeom prst="rect">
            <a:avLst/>
          </a:prstGeom>
        </p:spPr>
        <p:txBody>
          <a:bodyPr>
            <a:normAutofit/>
          </a:bodyPr>
          <a:lstStyle>
            <a:lvl4pPr marL="99060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velum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a:t>
            </a:r>
            <a:r>
              <a:rPr lang="en-AU" dirty="0" err="1"/>
              <a:t>velumvelum</a:t>
            </a:r>
            <a:r>
              <a:rPr lang="en-AU" dirty="0"/>
              <a:t> </a:t>
            </a:r>
            <a:r>
              <a:rPr lang="en-AU" dirty="0" err="1"/>
              <a:t>dolores</a:t>
            </a:r>
            <a:r>
              <a:rPr lang="en-AU" dirty="0"/>
              <a:t> </a:t>
            </a:r>
            <a:r>
              <a:rPr lang="en-AU" dirty="0" err="1"/>
              <a:t>melior</a:t>
            </a:r>
            <a:r>
              <a:rPr lang="en-AU" dirty="0"/>
              <a:t> </a:t>
            </a:r>
            <a:r>
              <a:rPr lang="en-AU" dirty="0" err="1"/>
              <a:t>nonne</a:t>
            </a:r>
            <a:r>
              <a:rPr lang="en-AU" dirty="0"/>
              <a:t> </a:t>
            </a:r>
            <a:r>
              <a:rPr lang="en-AU" dirty="0" err="1"/>
              <a:t>tutte</a:t>
            </a:r>
            <a:r>
              <a:rPr lang="en-AU" dirty="0"/>
              <a:t> </a:t>
            </a:r>
            <a:r>
              <a:rPr lang="en-AU" dirty="0" err="1"/>
              <a:t>sant</a:t>
            </a:r>
            <a:r>
              <a:rPr lang="en-AU" dirty="0"/>
              <a:t> </a:t>
            </a:r>
            <a:r>
              <a:rPr lang="en-AU" dirty="0" err="1"/>
              <a:t>toro</a:t>
            </a:r>
            <a:r>
              <a:rPr lang="en-AU" dirty="0"/>
              <a:t> velum </a:t>
            </a:r>
            <a:r>
              <a:rPr lang="en-AU" dirty="0" err="1"/>
              <a:t>dolor</a:t>
            </a:r>
            <a:r>
              <a:rPr lang="en-AU" dirty="0"/>
              <a:t>.</a:t>
            </a:r>
          </a:p>
        </p:txBody>
      </p:sp>
      <p:sp>
        <p:nvSpPr>
          <p:cNvPr id="26" name="Text Placeholder 12"/>
          <p:cNvSpPr>
            <a:spLocks noGrp="1"/>
          </p:cNvSpPr>
          <p:nvPr>
            <p:ph type="body" sz="quarter" idx="29" hasCustomPrompt="1"/>
          </p:nvPr>
        </p:nvSpPr>
        <p:spPr>
          <a:xfrm>
            <a:off x="460072" y="823471"/>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1797618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37650607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lvl1pPr>
              <a:buFontTx/>
              <a:buNone/>
              <a:defRPr/>
            </a:lvl1p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lvl1pPr>
              <a:buFontTx/>
              <a:buNone/>
              <a:defRPr/>
            </a:lvl1p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11" name="Content Placeholder 10"/>
          <p:cNvSpPr>
            <a:spLocks noGrp="1"/>
          </p:cNvSpPr>
          <p:nvPr>
            <p:ph sz="quarter" idx="30" hasCustomPrompt="1"/>
          </p:nvPr>
        </p:nvSpPr>
        <p:spPr>
          <a:xfrm>
            <a:off x="586694" y="1737824"/>
            <a:ext cx="1548116" cy="4322281"/>
          </a:xfrm>
          <a:prstGeom prst="rect">
            <a:avLst/>
          </a:prstGeom>
        </p:spPr>
        <p:txBody>
          <a:bodyPr>
            <a:noAutofit/>
          </a:bodyPr>
          <a:lstStyle>
            <a:lvl3pPr marL="0" indent="0">
              <a:lnSpc>
                <a:spcPct val="150000"/>
              </a:lnSpc>
              <a:spcBef>
                <a:spcPts val="600"/>
              </a:spcBef>
              <a:buFontTx/>
              <a:buNone/>
              <a:defRPr lang="en-AU" sz="1400" b="1" dirty="0" smtClean="0">
                <a:solidFill>
                  <a:schemeClr val="tx2"/>
                </a:solidFill>
                <a:latin typeface="+mn-lt"/>
              </a:defRPr>
            </a:lvl3pPr>
            <a:lvl4pPr>
              <a:defRPr lang="en-AU" sz="1800" b="0" kern="1200" cap="none" dirty="0" smtClean="0">
                <a:solidFill>
                  <a:schemeClr val="tx1"/>
                </a:solidFill>
                <a:latin typeface="Georgia"/>
                <a:ea typeface="+mn-ea"/>
                <a:cs typeface="Georgia"/>
              </a:defRPr>
            </a:lvl4pPr>
          </a:lstStyle>
          <a:p>
            <a:pPr lvl="2"/>
            <a:r>
              <a:rPr lang="en-AU" dirty="0"/>
              <a:t>AREA</a:t>
            </a:r>
          </a:p>
          <a:p>
            <a:pPr lvl="2"/>
            <a:r>
              <a:rPr lang="en-AU" dirty="0"/>
              <a:t>MARKETING</a:t>
            </a:r>
          </a:p>
          <a:p>
            <a:pPr lvl="2"/>
            <a:r>
              <a:rPr lang="en-AU" dirty="0"/>
              <a:t>PROMOTIONS</a:t>
            </a:r>
          </a:p>
          <a:p>
            <a:pPr lvl="2"/>
            <a:r>
              <a:rPr lang="en-AU" dirty="0"/>
              <a:t>DISTRIBUTION</a:t>
            </a:r>
          </a:p>
          <a:p>
            <a:pPr lvl="2"/>
            <a:r>
              <a:rPr lang="en-AU" dirty="0"/>
              <a:t>MARKET RESEARCH</a:t>
            </a:r>
          </a:p>
          <a:p>
            <a:pPr lvl="2"/>
            <a:r>
              <a:rPr lang="en-AU" dirty="0"/>
              <a:t>FINANCIAL REVIEW</a:t>
            </a:r>
          </a:p>
          <a:p>
            <a:pPr lvl="2"/>
            <a:r>
              <a:rPr lang="en-AU" dirty="0"/>
              <a:t>SALES STRATEGY</a:t>
            </a:r>
          </a:p>
          <a:p>
            <a:pPr lvl="2"/>
            <a:r>
              <a:rPr lang="en-AU" dirty="0"/>
              <a:t>TRAINING</a:t>
            </a:r>
          </a:p>
          <a:p>
            <a:pPr marL="0" lvl="2" indent="0" algn="l" defTabSz="457200" rtl="0" eaLnBrk="1" latinLnBrk="0" hangingPunct="1">
              <a:lnSpc>
                <a:spcPct val="100000"/>
              </a:lnSpc>
              <a:spcBef>
                <a:spcPts val="0"/>
              </a:spcBef>
              <a:spcAft>
                <a:spcPts val="300"/>
              </a:spcAft>
              <a:buFontTx/>
              <a:buNone/>
              <a:tabLst>
                <a:tab pos="0" algn="l"/>
              </a:tabLst>
            </a:pPr>
            <a:endParaRPr lang="en-AU" dirty="0"/>
          </a:p>
        </p:txBody>
      </p:sp>
    </p:spTree>
    <p:extLst>
      <p:ext uri="{BB962C8B-B14F-4D97-AF65-F5344CB8AC3E}">
        <p14:creationId xmlns:p14="http://schemas.microsoft.com/office/powerpoint/2010/main" val="999459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8" name="Text Placeholder 12"/>
          <p:cNvSpPr>
            <a:spLocks noGrp="1"/>
          </p:cNvSpPr>
          <p:nvPr>
            <p:ph type="body" sz="quarter" idx="17" hasCustomPrompt="1"/>
          </p:nvPr>
        </p:nvSpPr>
        <p:spPr>
          <a:xfrm>
            <a:off x="460072" y="846666"/>
            <a:ext cx="6397928" cy="532191"/>
          </a:xfrm>
          <a:prstGeom prst="rect">
            <a:avLst/>
          </a:prstGeom>
        </p:spPr>
        <p:txBody>
          <a:bodyPr>
            <a:normAutofit/>
          </a:bodyPr>
          <a:lstStyle>
            <a:lvl1pPr marL="0" indent="0">
              <a:buFontTx/>
              <a:buNone/>
              <a:defRPr sz="1800" cap="all">
                <a:solidFill>
                  <a:schemeClr val="tx2"/>
                </a:solidFill>
                <a:latin typeface="+mj-lt"/>
              </a:defRPr>
            </a:lvl1pPr>
          </a:lstStyle>
          <a:p>
            <a:pPr lvl="0"/>
            <a:r>
              <a:rPr lang="en-AU" dirty="0"/>
              <a:t>SUBHEAD</a:t>
            </a:r>
          </a:p>
        </p:txBody>
      </p:sp>
      <p:sp>
        <p:nvSpPr>
          <p:cNvPr id="17" name="Text Placeholder 2"/>
          <p:cNvSpPr>
            <a:spLocks noGrp="1"/>
          </p:cNvSpPr>
          <p:nvPr>
            <p:ph idx="1" hasCustomPrompt="1"/>
          </p:nvPr>
        </p:nvSpPr>
        <p:spPr>
          <a:xfrm>
            <a:off x="445641" y="1728979"/>
            <a:ext cx="8266559" cy="4519421"/>
          </a:xfrm>
          <a:prstGeom prst="rect">
            <a:avLst/>
          </a:prstGeom>
        </p:spPr>
        <p:txBody>
          <a:bodyPr vert="horz" lIns="91440" tIns="45720" rIns="91440" bIns="45720" numCol="3" spcCol="360000" rtlCol="0">
            <a:normAutofit/>
          </a:bodyPr>
          <a:lstStyle>
            <a:lvl3pPr marL="723900" indent="0">
              <a:buFontTx/>
              <a:buNone/>
              <a:defRPr lang="en-AU" sz="1800" b="1" kern="1200" cap="all" baseline="0" dirty="0" smtClean="0">
                <a:solidFill>
                  <a:schemeClr val="tx2"/>
                </a:solidFill>
                <a:latin typeface="+mj-lt"/>
                <a:ea typeface="+mn-ea"/>
                <a:cs typeface="Arial"/>
              </a:defRPr>
            </a:lvl3pPr>
            <a:lvl4pPr marL="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Tree>
    <p:extLst>
      <p:ext uri="{BB962C8B-B14F-4D97-AF65-F5344CB8AC3E}">
        <p14:creationId xmlns:p14="http://schemas.microsoft.com/office/powerpoint/2010/main" val="32249464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9">
    <p:spTree>
      <p:nvGrpSpPr>
        <p:cNvPr id="1" name=""/>
        <p:cNvGrpSpPr/>
        <p:nvPr/>
      </p:nvGrpSpPr>
      <p:grpSpPr>
        <a:xfrm>
          <a:off x="0" y="0"/>
          <a:ext cx="0" cy="0"/>
          <a:chOff x="0" y="0"/>
          <a:chExt cx="0" cy="0"/>
        </a:xfrm>
      </p:grpSpPr>
      <p:sp>
        <p:nvSpPr>
          <p:cNvPr id="10" name="Content Placeholder 8"/>
          <p:cNvSpPr>
            <a:spLocks noGrp="1"/>
          </p:cNvSpPr>
          <p:nvPr>
            <p:ph sz="quarter" idx="32" hasCustomPrompt="1"/>
          </p:nvPr>
        </p:nvSpPr>
        <p:spPr>
          <a:xfrm>
            <a:off x="484188" y="4077072"/>
            <a:ext cx="1765526" cy="1472828"/>
          </a:xfrm>
          <a:prstGeom prst="rect">
            <a:avLst/>
          </a:prstGeom>
        </p:spPr>
        <p:txBody>
          <a:bodyPr/>
          <a:lstStyle>
            <a:lvl3pPr marL="723900" indent="0">
              <a:buFontTx/>
              <a:buNone/>
              <a:defRPr lang="en-AU" sz="1800" b="1" kern="1200" cap="none"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a:t>
            </a:r>
            <a:r>
              <a:rPr lang="en-AU" dirty="0" err="1"/>
              <a:t>ipsum</a:t>
            </a:r>
            <a:r>
              <a:rPr lang="en-AU" dirty="0"/>
              <a:t> </a:t>
            </a:r>
            <a:r>
              <a:rPr lang="en-AU" dirty="0" err="1"/>
              <a:t>dolores</a:t>
            </a:r>
            <a:r>
              <a:rPr lang="en-AU" dirty="0"/>
              <a:t> </a:t>
            </a:r>
            <a:r>
              <a:rPr lang="en-AU" dirty="0" err="1"/>
              <a:t>melior</a:t>
            </a:r>
            <a:endParaRPr lang="en-AU" dirty="0"/>
          </a:p>
        </p:txBody>
      </p:sp>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7" name="Picture Placeholder 6"/>
          <p:cNvSpPr>
            <a:spLocks noGrp="1"/>
          </p:cNvSpPr>
          <p:nvPr>
            <p:ph type="pic" sz="quarter" idx="30"/>
          </p:nvPr>
        </p:nvSpPr>
        <p:spPr>
          <a:xfrm>
            <a:off x="2406301" y="2180673"/>
            <a:ext cx="3979985" cy="3354734"/>
          </a:xfrm>
          <a:prstGeom prst="rect">
            <a:avLst/>
          </a:prstGeom>
        </p:spPr>
        <p:txBody>
          <a:bodyPr/>
          <a:lstStyle>
            <a:lvl1pPr marL="0" indent="0">
              <a:buFontTx/>
              <a:buNone/>
              <a:defRPr/>
            </a:lvl1pPr>
          </a:lstStyle>
          <a:p>
            <a:endParaRPr lang="en-US"/>
          </a:p>
        </p:txBody>
      </p:sp>
      <p:sp>
        <p:nvSpPr>
          <p:cNvPr id="9" name="Content Placeholder 8"/>
          <p:cNvSpPr>
            <a:spLocks noGrp="1"/>
          </p:cNvSpPr>
          <p:nvPr>
            <p:ph sz="quarter" idx="31" hasCustomPrompt="1"/>
          </p:nvPr>
        </p:nvSpPr>
        <p:spPr>
          <a:xfrm>
            <a:off x="889002" y="2182434"/>
            <a:ext cx="1390952" cy="1482593"/>
          </a:xfrm>
          <a:prstGeom prst="rect">
            <a:avLst/>
          </a:prstGeom>
        </p:spPr>
        <p:txBody>
          <a:bodyPr/>
          <a:lstStyle>
            <a:lvl3pPr>
              <a:defRPr lang="en-AU" sz="1800" b="1" kern="1200" cap="none"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lnSpc>
                <a:spcPct val="100000"/>
              </a:lnSpc>
              <a:spcBef>
                <a:spcPts val="0"/>
              </a:spcBef>
              <a:spcAft>
                <a:spcPts val="300"/>
              </a:spcAft>
              <a:buFontTx/>
              <a:buNone/>
              <a:tabLst>
                <a:tab pos="0" algn="l"/>
              </a:tabLst>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err="1"/>
              <a:t>melior</a:t>
            </a:r>
            <a:r>
              <a:rPr lang="en-AU" dirty="0"/>
              <a:t> non </a:t>
            </a:r>
            <a:r>
              <a:rPr lang="en-AU" dirty="0" err="1"/>
              <a:t>tutte</a:t>
            </a:r>
            <a:r>
              <a:rPr lang="en-AU" dirty="0"/>
              <a:t> san </a:t>
            </a:r>
          </a:p>
          <a:p>
            <a:pPr marL="0" lvl="3" indent="0" algn="l" defTabSz="457200" rtl="0" eaLnBrk="1" latinLnBrk="0" hangingPunct="1">
              <a:lnSpc>
                <a:spcPct val="100000"/>
              </a:lnSpc>
              <a:spcBef>
                <a:spcPts val="0"/>
              </a:spcBef>
              <a:spcAft>
                <a:spcPts val="300"/>
              </a:spcAft>
              <a:buFontTx/>
              <a:buNone/>
              <a:tabLst>
                <a:tab pos="0" algn="l"/>
              </a:tabLst>
            </a:pPr>
            <a:r>
              <a:rPr lang="en-AU" dirty="0"/>
              <a:t>ease</a:t>
            </a:r>
          </a:p>
        </p:txBody>
      </p:sp>
      <p:sp>
        <p:nvSpPr>
          <p:cNvPr id="12" name="Picture Placeholder 11"/>
          <p:cNvSpPr>
            <a:spLocks noGrp="1"/>
          </p:cNvSpPr>
          <p:nvPr>
            <p:ph type="pic" sz="quarter" idx="33"/>
          </p:nvPr>
        </p:nvSpPr>
        <p:spPr>
          <a:xfrm>
            <a:off x="428625" y="2182813"/>
            <a:ext cx="466725" cy="466725"/>
          </a:xfrm>
          <a:prstGeom prst="rect">
            <a:avLst/>
          </a:prstGeom>
        </p:spPr>
        <p:txBody>
          <a:bodyPr>
            <a:normAutofit/>
          </a:bodyPr>
          <a:lstStyle>
            <a:lvl1pPr marL="0" indent="0">
              <a:buFontTx/>
              <a:buNone/>
              <a:defRPr sz="1050"/>
            </a:lvl1pPr>
          </a:lstStyle>
          <a:p>
            <a:endParaRPr lang="en-US" dirty="0"/>
          </a:p>
        </p:txBody>
      </p:sp>
      <p:sp>
        <p:nvSpPr>
          <p:cNvPr id="15" name="Content Placeholder 8"/>
          <p:cNvSpPr>
            <a:spLocks noGrp="1"/>
          </p:cNvSpPr>
          <p:nvPr>
            <p:ph sz="quarter" idx="35" hasCustomPrompt="1"/>
          </p:nvPr>
        </p:nvSpPr>
        <p:spPr>
          <a:xfrm>
            <a:off x="7103601" y="2182434"/>
            <a:ext cx="1390952" cy="1493732"/>
          </a:xfrm>
          <a:prstGeom prst="rect">
            <a:avLst/>
          </a:prstGeom>
        </p:spPr>
        <p:txBody>
          <a:bodyPr/>
          <a:lstStyle>
            <a:lvl3pPr>
              <a:defRPr lang="en-AU" sz="1800" b="1" kern="1200" cap="none"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lnSpc>
                <a:spcPct val="100000"/>
              </a:lnSpc>
              <a:spcBef>
                <a:spcPts val="0"/>
              </a:spcBef>
              <a:spcAft>
                <a:spcPts val="300"/>
              </a:spcAft>
              <a:buFontTx/>
              <a:buNone/>
              <a:tabLst>
                <a:tab pos="0" algn="l"/>
              </a:tabLst>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a:t>
            </a:r>
            <a:r>
              <a:rPr lang="en-AU" dirty="0" err="1"/>
              <a:t>melior</a:t>
            </a:r>
            <a:r>
              <a:rPr lang="en-AU" dirty="0"/>
              <a:t> non</a:t>
            </a:r>
          </a:p>
        </p:txBody>
      </p:sp>
      <p:sp>
        <p:nvSpPr>
          <p:cNvPr id="16" name="Picture Placeholder 11"/>
          <p:cNvSpPr>
            <a:spLocks noGrp="1"/>
          </p:cNvSpPr>
          <p:nvPr>
            <p:ph type="pic" sz="quarter" idx="36"/>
          </p:nvPr>
        </p:nvSpPr>
        <p:spPr>
          <a:xfrm>
            <a:off x="6643224" y="2182813"/>
            <a:ext cx="466725" cy="466725"/>
          </a:xfrm>
          <a:prstGeom prst="rect">
            <a:avLst/>
          </a:prstGeom>
        </p:spPr>
        <p:txBody>
          <a:bodyPr>
            <a:normAutofit/>
          </a:bodyPr>
          <a:lstStyle>
            <a:lvl1pPr marL="0" indent="0">
              <a:buFontTx/>
              <a:buNone/>
              <a:defRPr sz="1050"/>
            </a:lvl1pPr>
          </a:lstStyle>
          <a:p>
            <a:endParaRPr lang="en-US" dirty="0"/>
          </a:p>
        </p:txBody>
      </p:sp>
      <p:sp>
        <p:nvSpPr>
          <p:cNvPr id="17" name="Content Placeholder 8"/>
          <p:cNvSpPr>
            <a:spLocks noGrp="1"/>
          </p:cNvSpPr>
          <p:nvPr>
            <p:ph sz="quarter" idx="37" hasCustomPrompt="1"/>
          </p:nvPr>
        </p:nvSpPr>
        <p:spPr>
          <a:xfrm>
            <a:off x="6630944" y="4077072"/>
            <a:ext cx="1765526" cy="1460128"/>
          </a:xfrm>
          <a:prstGeom prst="rect">
            <a:avLst/>
          </a:prstGeom>
        </p:spPr>
        <p:txBody>
          <a:bodyPr/>
          <a:lstStyle>
            <a:lvl3pPr>
              <a:defRPr lang="en-AU" sz="1800" b="1" kern="1200" cap="none"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lnSpc>
                <a:spcPct val="100000"/>
              </a:lnSpc>
              <a:spcBef>
                <a:spcPts val="0"/>
              </a:spcBef>
              <a:spcAft>
                <a:spcPts val="300"/>
              </a:spcAft>
              <a:buFontTx/>
              <a:buNone/>
              <a:tabLst>
                <a:tab pos="0" algn="l"/>
              </a:tabLst>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ipsum </a:t>
            </a:r>
            <a:r>
              <a:rPr lang="en-AU" dirty="0" err="1"/>
              <a:t>dolores</a:t>
            </a:r>
            <a:r>
              <a:rPr lang="en-AU" dirty="0"/>
              <a:t> </a:t>
            </a:r>
            <a:r>
              <a:rPr lang="en-AU" dirty="0" err="1"/>
              <a:t>melior</a:t>
            </a:r>
            <a:endParaRPr lang="en-AU" dirty="0"/>
          </a:p>
        </p:txBody>
      </p:sp>
    </p:spTree>
    <p:extLst>
      <p:ext uri="{BB962C8B-B14F-4D97-AF65-F5344CB8AC3E}">
        <p14:creationId xmlns:p14="http://schemas.microsoft.com/office/powerpoint/2010/main" val="3699158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1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lvl1pPr>
              <a:buFontTx/>
              <a:buNone/>
              <a:defRPr/>
            </a:lvl1p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lvl1pPr>
              <a:buFontTx/>
              <a:buNone/>
              <a:defRPr/>
            </a:lvl1pPr>
          </a:lstStyle>
          <a:p>
            <a:r>
              <a:rPr lang="en-AU"/>
              <a:t>OFFICE  I  FACULTY  I  DEPARTMENT</a:t>
            </a:r>
            <a:endParaRPr lang="en-US" dirty="0"/>
          </a:p>
        </p:txBody>
      </p:sp>
      <p:sp>
        <p:nvSpPr>
          <p:cNvPr id="5" name="Content Placeholder 8"/>
          <p:cNvSpPr>
            <a:spLocks noGrp="1"/>
          </p:cNvSpPr>
          <p:nvPr>
            <p:ph sz="quarter" idx="32" hasCustomPrompt="1"/>
          </p:nvPr>
        </p:nvSpPr>
        <p:spPr>
          <a:xfrm>
            <a:off x="484188" y="2280930"/>
            <a:ext cx="3610050" cy="1681470"/>
          </a:xfrm>
          <a:prstGeom prst="rect">
            <a:avLst/>
          </a:prstGeom>
        </p:spPr>
        <p:txBody>
          <a:bodyPr/>
          <a:lstStyle>
            <a:lvl3pPr marL="723900" indent="0">
              <a:buFontTx/>
              <a:buNone/>
              <a:defRPr lang="en-AU" sz="1800" b="1" kern="1200" cap="none"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a:t>
            </a:r>
            <a:r>
              <a:rPr lang="en-AU" dirty="0"/>
              <a:t> velum anon san el </a:t>
            </a:r>
            <a:r>
              <a:rPr lang="en-AU" dirty="0" err="1"/>
              <a:t>melio</a:t>
            </a:r>
            <a:r>
              <a:rPr lang="en-AU" dirty="0"/>
              <a:t> non </a:t>
            </a:r>
            <a:r>
              <a:rPr lang="en-AU" dirty="0" err="1"/>
              <a:t>tutte</a:t>
            </a:r>
            <a:r>
              <a:rPr lang="en-AU" dirty="0"/>
              <a:t> san </a:t>
            </a:r>
            <a:r>
              <a:rPr lang="en-AU" dirty="0" err="1"/>
              <a:t>toro</a:t>
            </a:r>
            <a:r>
              <a:rPr lang="en-AU" dirty="0"/>
              <a:t> velum anon </a:t>
            </a:r>
            <a:r>
              <a:rPr lang="en-AU" dirty="0" err="1"/>
              <a:t>sanel</a:t>
            </a:r>
            <a:r>
              <a:rPr lang="en-AU" dirty="0"/>
              <a:t> ease </a:t>
            </a:r>
            <a:r>
              <a:rPr lang="en-AU" dirty="0" err="1"/>
              <a:t>migliore</a:t>
            </a:r>
            <a:r>
              <a:rPr lang="en-AU" dirty="0"/>
              <a:t> ute </a:t>
            </a:r>
            <a:r>
              <a:rPr lang="en-AU" dirty="0" err="1"/>
              <a:t>toro</a:t>
            </a:r>
            <a:r>
              <a:rPr lang="en-AU" dirty="0"/>
              <a:t>.</a:t>
            </a:r>
          </a:p>
          <a:p>
            <a:pPr lvl="3"/>
            <a:endParaRPr lang="en-AU" dirty="0"/>
          </a:p>
        </p:txBody>
      </p:sp>
      <p:sp>
        <p:nvSpPr>
          <p:cNvPr id="6" name="Picture Placeholder 6"/>
          <p:cNvSpPr>
            <a:spLocks noGrp="1"/>
          </p:cNvSpPr>
          <p:nvPr>
            <p:ph type="pic" sz="quarter" idx="30"/>
          </p:nvPr>
        </p:nvSpPr>
        <p:spPr>
          <a:xfrm>
            <a:off x="4486682" y="2180672"/>
            <a:ext cx="3979985" cy="3600851"/>
          </a:xfrm>
          <a:prstGeom prst="rect">
            <a:avLst/>
          </a:prstGeom>
        </p:spPr>
        <p:txBody>
          <a:bodyPr/>
          <a:lstStyle>
            <a:lvl1pPr marL="0" indent="0">
              <a:buFontTx/>
              <a:buNone/>
              <a:defRPr/>
            </a:lvl1pPr>
          </a:lstStyle>
          <a:p>
            <a:endParaRPr lang="en-US"/>
          </a:p>
        </p:txBody>
      </p:sp>
      <p:sp>
        <p:nvSpPr>
          <p:cNvPr id="7" name="Content Placeholder 8"/>
          <p:cNvSpPr>
            <a:spLocks noGrp="1"/>
          </p:cNvSpPr>
          <p:nvPr>
            <p:ph sz="quarter" idx="31" hasCustomPrompt="1"/>
          </p:nvPr>
        </p:nvSpPr>
        <p:spPr>
          <a:xfrm>
            <a:off x="1175664" y="4129144"/>
            <a:ext cx="2888336" cy="696856"/>
          </a:xfrm>
          <a:prstGeom prst="rect">
            <a:avLst/>
          </a:prstGeom>
        </p:spPr>
        <p:txBody>
          <a:bodyPr>
            <a:normAutofit/>
          </a:bodyPr>
          <a:lstStyle>
            <a:lvl4pPr marL="99060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a:t>
            </a:r>
          </a:p>
        </p:txBody>
      </p:sp>
      <p:sp>
        <p:nvSpPr>
          <p:cNvPr id="8" name="Picture Placeholder 11"/>
          <p:cNvSpPr>
            <a:spLocks noGrp="1"/>
          </p:cNvSpPr>
          <p:nvPr>
            <p:ph type="pic" sz="quarter" idx="33"/>
          </p:nvPr>
        </p:nvSpPr>
        <p:spPr>
          <a:xfrm>
            <a:off x="495153" y="4157361"/>
            <a:ext cx="629708" cy="629708"/>
          </a:xfrm>
          <a:prstGeom prst="rect">
            <a:avLst/>
          </a:prstGeom>
        </p:spPr>
        <p:txBody>
          <a:bodyPr>
            <a:normAutofit/>
          </a:bodyPr>
          <a:lstStyle>
            <a:lvl1pPr marL="0" indent="0">
              <a:buFontTx/>
              <a:buNone/>
              <a:defRPr sz="1050"/>
            </a:lvl1pPr>
          </a:lstStyle>
          <a:p>
            <a:endParaRPr lang="en-US" dirty="0"/>
          </a:p>
        </p:txBody>
      </p:sp>
      <p:sp>
        <p:nvSpPr>
          <p:cNvPr id="9" name="Content Placeholder 8"/>
          <p:cNvSpPr>
            <a:spLocks noGrp="1"/>
          </p:cNvSpPr>
          <p:nvPr>
            <p:ph sz="quarter" idx="34" hasCustomPrompt="1"/>
          </p:nvPr>
        </p:nvSpPr>
        <p:spPr>
          <a:xfrm>
            <a:off x="1175664" y="4976702"/>
            <a:ext cx="2888336" cy="725598"/>
          </a:xfrm>
          <a:prstGeom prst="rect">
            <a:avLst/>
          </a:prstGeom>
        </p:spPr>
        <p:txBody>
          <a:bodyPr>
            <a:normAutofit/>
          </a:bodyPr>
          <a:lstStyle>
            <a:lvl4pPr marL="990600" indent="0">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a:t>
            </a:r>
          </a:p>
        </p:txBody>
      </p:sp>
      <p:sp>
        <p:nvSpPr>
          <p:cNvPr id="10" name="Picture Placeholder 11"/>
          <p:cNvSpPr>
            <a:spLocks noGrp="1"/>
          </p:cNvSpPr>
          <p:nvPr>
            <p:ph type="pic" sz="quarter" idx="35"/>
          </p:nvPr>
        </p:nvSpPr>
        <p:spPr>
          <a:xfrm>
            <a:off x="495153" y="5022300"/>
            <a:ext cx="629708" cy="629708"/>
          </a:xfrm>
          <a:prstGeom prst="rect">
            <a:avLst/>
          </a:prstGeom>
        </p:spPr>
        <p:txBody>
          <a:bodyPr>
            <a:normAutofit/>
          </a:bodyPr>
          <a:lstStyle>
            <a:lvl1pPr marL="0" indent="0">
              <a:buFontTx/>
              <a:buNone/>
              <a:defRPr sz="1050"/>
            </a:lvl1pPr>
          </a:lstStyle>
          <a:p>
            <a:endParaRPr lang="en-US" dirty="0"/>
          </a:p>
        </p:txBody>
      </p:sp>
      <p:sp>
        <p:nvSpPr>
          <p:cNvPr id="11"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3036373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1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lvl1pPr>
              <a:buFontTx/>
              <a:buNone/>
              <a:defRPr/>
            </a:lvl1p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lvl1pPr>
              <a:buFontTx/>
              <a:buNone/>
              <a:defRPr/>
            </a:lvl1p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6" name="Content Placeholder 8"/>
          <p:cNvSpPr>
            <a:spLocks noGrp="1"/>
          </p:cNvSpPr>
          <p:nvPr>
            <p:ph sz="quarter" idx="32" hasCustomPrompt="1"/>
          </p:nvPr>
        </p:nvSpPr>
        <p:spPr>
          <a:xfrm>
            <a:off x="484188" y="1988829"/>
            <a:ext cx="3610050" cy="2141611"/>
          </a:xfrm>
          <a:prstGeom prst="rect">
            <a:avLst/>
          </a:prstGeom>
        </p:spPr>
        <p:txBody>
          <a:bodyPr/>
          <a:lstStyle>
            <a:lvl3pPr>
              <a:buFontTx/>
              <a:buNone/>
              <a:defRPr lang="en-AU" sz="1800" b="1" kern="1200" cap="none"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a:t>
            </a:r>
            <a:r>
              <a:rPr lang="en-AU" dirty="0"/>
              <a:t> velum anon san el ease </a:t>
            </a:r>
            <a:r>
              <a:rPr lang="en-AU" dirty="0" err="1"/>
              <a:t>migliore</a:t>
            </a:r>
            <a:r>
              <a:rPr lang="en-AU" dirty="0"/>
              <a:t> ute </a:t>
            </a:r>
            <a:r>
              <a:rPr lang="en-AU" dirty="0" err="1"/>
              <a:t>dolores</a:t>
            </a:r>
            <a:r>
              <a:rPr lang="en-AU" dirty="0"/>
              <a:t> </a:t>
            </a:r>
            <a:r>
              <a:rPr lang="en-AU" dirty="0" err="1"/>
              <a:t>melior</a:t>
            </a:r>
            <a:r>
              <a:rPr lang="en-AU" dirty="0"/>
              <a:t> non </a:t>
            </a:r>
            <a:r>
              <a:rPr lang="en-AU" dirty="0" err="1"/>
              <a:t>tutte</a:t>
            </a:r>
            <a:r>
              <a:rPr lang="en-AU" dirty="0"/>
              <a:t> san </a:t>
            </a:r>
            <a:r>
              <a:rPr lang="en-AU" dirty="0" err="1"/>
              <a:t>toro</a:t>
            </a:r>
            <a:r>
              <a:rPr lang="en-AU" dirty="0"/>
              <a:t> velum anon </a:t>
            </a:r>
            <a:r>
              <a:rPr lang="en-AU" dirty="0" err="1"/>
              <a:t>melior</a:t>
            </a:r>
            <a:r>
              <a:rPr lang="en-AU" dirty="0"/>
              <a:t> non </a:t>
            </a:r>
            <a:r>
              <a:rPr lang="en-AU" dirty="0" err="1"/>
              <a:t>tutte</a:t>
            </a:r>
            <a:r>
              <a:rPr lang="en-AU" dirty="0"/>
              <a:t> san </a:t>
            </a:r>
            <a:r>
              <a:rPr lang="en-AU" dirty="0" err="1"/>
              <a:t>toro</a:t>
            </a:r>
            <a:r>
              <a:rPr lang="en-AU" dirty="0"/>
              <a:t> velum anon </a:t>
            </a:r>
            <a:r>
              <a:rPr lang="en-AU" dirty="0" err="1"/>
              <a:t>sanel</a:t>
            </a:r>
            <a:r>
              <a:rPr lang="en-AU" dirty="0"/>
              <a:t> ease </a:t>
            </a:r>
            <a:r>
              <a:rPr lang="en-AU" dirty="0" err="1"/>
              <a:t>migliore</a:t>
            </a:r>
            <a:r>
              <a:rPr lang="en-AU" dirty="0"/>
              <a:t> ute.</a:t>
            </a:r>
          </a:p>
          <a:p>
            <a:pPr lvl="3"/>
            <a:endParaRPr lang="en-AU" dirty="0"/>
          </a:p>
          <a:p>
            <a:pPr lvl="3"/>
            <a:endParaRPr lang="en-AU" dirty="0"/>
          </a:p>
        </p:txBody>
      </p:sp>
      <p:sp>
        <p:nvSpPr>
          <p:cNvPr id="7" name="Picture Placeholder 6"/>
          <p:cNvSpPr>
            <a:spLocks noGrp="1"/>
          </p:cNvSpPr>
          <p:nvPr>
            <p:ph type="pic" sz="quarter" idx="30"/>
          </p:nvPr>
        </p:nvSpPr>
        <p:spPr>
          <a:xfrm>
            <a:off x="4729238" y="1888572"/>
            <a:ext cx="3737429" cy="3600851"/>
          </a:xfrm>
          <a:prstGeom prst="rect">
            <a:avLst/>
          </a:prstGeom>
        </p:spPr>
        <p:txBody>
          <a:bodyPr/>
          <a:lstStyle>
            <a:lvl1pPr marL="0" indent="0">
              <a:buFontTx/>
              <a:buNone/>
              <a:defRPr/>
            </a:lvl1pPr>
          </a:lstStyle>
          <a:p>
            <a:endParaRPr lang="en-US"/>
          </a:p>
        </p:txBody>
      </p:sp>
      <p:sp>
        <p:nvSpPr>
          <p:cNvPr id="8" name="Content Placeholder 8"/>
          <p:cNvSpPr>
            <a:spLocks noGrp="1"/>
          </p:cNvSpPr>
          <p:nvPr>
            <p:ph sz="quarter" idx="31" hasCustomPrompt="1"/>
          </p:nvPr>
        </p:nvSpPr>
        <p:spPr>
          <a:xfrm>
            <a:off x="1022055" y="4262822"/>
            <a:ext cx="1348612" cy="448273"/>
          </a:xfrm>
          <a:prstGeom prst="rect">
            <a:avLst/>
          </a:prstGeom>
        </p:spPr>
        <p:txBody>
          <a:bodyPr>
            <a:noAutofit/>
          </a:bodyPr>
          <a:lstStyle>
            <a:lvl4pPr>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um </a:t>
            </a:r>
            <a:r>
              <a:rPr lang="en-AU" dirty="0" err="1"/>
              <a:t>dolores</a:t>
            </a:r>
            <a:endParaRPr lang="en-AU" dirty="0"/>
          </a:p>
        </p:txBody>
      </p:sp>
      <p:sp>
        <p:nvSpPr>
          <p:cNvPr id="9" name="Picture Placeholder 11"/>
          <p:cNvSpPr>
            <a:spLocks noGrp="1"/>
          </p:cNvSpPr>
          <p:nvPr>
            <p:ph type="pic" sz="quarter" idx="33"/>
          </p:nvPr>
        </p:nvSpPr>
        <p:spPr>
          <a:xfrm>
            <a:off x="495153" y="4208766"/>
            <a:ext cx="514799" cy="514799"/>
          </a:xfrm>
          <a:prstGeom prst="rect">
            <a:avLst/>
          </a:prstGeom>
        </p:spPr>
        <p:txBody>
          <a:bodyPr>
            <a:normAutofit/>
          </a:bodyPr>
          <a:lstStyle>
            <a:lvl1pPr marL="0" indent="0">
              <a:buFontTx/>
              <a:buNone/>
              <a:defRPr sz="1050"/>
            </a:lvl1pPr>
          </a:lstStyle>
          <a:p>
            <a:endParaRPr lang="en-US" dirty="0"/>
          </a:p>
        </p:txBody>
      </p:sp>
      <p:sp>
        <p:nvSpPr>
          <p:cNvPr id="13" name="Content Placeholder 8"/>
          <p:cNvSpPr>
            <a:spLocks noGrp="1"/>
          </p:cNvSpPr>
          <p:nvPr>
            <p:ph sz="quarter" idx="34" hasCustomPrompt="1"/>
          </p:nvPr>
        </p:nvSpPr>
        <p:spPr>
          <a:xfrm>
            <a:off x="1022055" y="5013176"/>
            <a:ext cx="1348612" cy="448273"/>
          </a:xfrm>
          <a:prstGeom prst="rect">
            <a:avLst/>
          </a:prstGeom>
        </p:spPr>
        <p:txBody>
          <a:bodyPr>
            <a:noAutofit/>
          </a:bodyPr>
          <a:lstStyle>
            <a:lvl4pPr>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a:t>
            </a:r>
            <a:r>
              <a:rPr lang="en-AU" dirty="0" err="1"/>
              <a:t>ipsu</a:t>
            </a:r>
            <a:r>
              <a:rPr lang="en-AU" dirty="0"/>
              <a:t> </a:t>
            </a:r>
            <a:r>
              <a:rPr lang="en-AU" dirty="0" err="1"/>
              <a:t>dolores</a:t>
            </a:r>
            <a:endParaRPr lang="en-AU" dirty="0"/>
          </a:p>
        </p:txBody>
      </p:sp>
      <p:sp>
        <p:nvSpPr>
          <p:cNvPr id="14" name="Picture Placeholder 11"/>
          <p:cNvSpPr>
            <a:spLocks noGrp="1"/>
          </p:cNvSpPr>
          <p:nvPr>
            <p:ph type="pic" sz="quarter" idx="35"/>
          </p:nvPr>
        </p:nvSpPr>
        <p:spPr>
          <a:xfrm>
            <a:off x="495153" y="4959120"/>
            <a:ext cx="514799" cy="514799"/>
          </a:xfrm>
          <a:prstGeom prst="rect">
            <a:avLst/>
          </a:prstGeom>
        </p:spPr>
        <p:txBody>
          <a:bodyPr>
            <a:normAutofit/>
          </a:bodyPr>
          <a:lstStyle>
            <a:lvl1pPr marL="0" indent="0">
              <a:buFontTx/>
              <a:buNone/>
              <a:defRPr sz="1050"/>
            </a:lvl1pPr>
          </a:lstStyle>
          <a:p>
            <a:endParaRPr lang="en-US" dirty="0"/>
          </a:p>
        </p:txBody>
      </p:sp>
      <p:sp>
        <p:nvSpPr>
          <p:cNvPr id="15" name="Content Placeholder 8"/>
          <p:cNvSpPr>
            <a:spLocks noGrp="1"/>
          </p:cNvSpPr>
          <p:nvPr>
            <p:ph sz="quarter" idx="36" hasCustomPrompt="1"/>
          </p:nvPr>
        </p:nvSpPr>
        <p:spPr>
          <a:xfrm>
            <a:off x="3065312" y="4262822"/>
            <a:ext cx="1348612" cy="448273"/>
          </a:xfrm>
          <a:prstGeom prst="rect">
            <a:avLst/>
          </a:prstGeom>
        </p:spPr>
        <p:txBody>
          <a:bodyPr>
            <a:noAutofit/>
          </a:bodyPr>
          <a:lstStyle>
            <a:lvl4pPr>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um </a:t>
            </a:r>
            <a:r>
              <a:rPr lang="en-AU" dirty="0" err="1"/>
              <a:t>dolores</a:t>
            </a:r>
            <a:endParaRPr lang="en-AU" dirty="0"/>
          </a:p>
        </p:txBody>
      </p:sp>
      <p:sp>
        <p:nvSpPr>
          <p:cNvPr id="16" name="Picture Placeholder 11"/>
          <p:cNvSpPr>
            <a:spLocks noGrp="1"/>
          </p:cNvSpPr>
          <p:nvPr>
            <p:ph type="pic" sz="quarter" idx="37"/>
          </p:nvPr>
        </p:nvSpPr>
        <p:spPr>
          <a:xfrm>
            <a:off x="2538410" y="4208766"/>
            <a:ext cx="514799" cy="514799"/>
          </a:xfrm>
          <a:prstGeom prst="rect">
            <a:avLst/>
          </a:prstGeom>
        </p:spPr>
        <p:txBody>
          <a:bodyPr>
            <a:normAutofit/>
          </a:bodyPr>
          <a:lstStyle>
            <a:lvl1pPr marL="0" indent="0">
              <a:buFontTx/>
              <a:buNone/>
              <a:defRPr sz="1050"/>
            </a:lvl1pPr>
          </a:lstStyle>
          <a:p>
            <a:endParaRPr lang="en-US" dirty="0"/>
          </a:p>
        </p:txBody>
      </p:sp>
      <p:sp>
        <p:nvSpPr>
          <p:cNvPr id="17" name="Content Placeholder 8"/>
          <p:cNvSpPr>
            <a:spLocks noGrp="1"/>
          </p:cNvSpPr>
          <p:nvPr>
            <p:ph sz="quarter" idx="38" hasCustomPrompt="1"/>
          </p:nvPr>
        </p:nvSpPr>
        <p:spPr>
          <a:xfrm>
            <a:off x="3065312" y="5013176"/>
            <a:ext cx="1348612" cy="448273"/>
          </a:xfrm>
          <a:prstGeom prst="rect">
            <a:avLst/>
          </a:prstGeom>
        </p:spPr>
        <p:txBody>
          <a:bodyPr>
            <a:noAutofit/>
          </a:bodyPr>
          <a:lstStyle>
            <a:lvl4pPr>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um </a:t>
            </a:r>
            <a:r>
              <a:rPr lang="en-AU" dirty="0" err="1"/>
              <a:t>dolores</a:t>
            </a:r>
            <a:endParaRPr lang="en-AU" dirty="0"/>
          </a:p>
        </p:txBody>
      </p:sp>
      <p:sp>
        <p:nvSpPr>
          <p:cNvPr id="18" name="Picture Placeholder 11"/>
          <p:cNvSpPr>
            <a:spLocks noGrp="1"/>
          </p:cNvSpPr>
          <p:nvPr>
            <p:ph type="pic" sz="quarter" idx="39"/>
          </p:nvPr>
        </p:nvSpPr>
        <p:spPr>
          <a:xfrm>
            <a:off x="2538410" y="4959120"/>
            <a:ext cx="514799" cy="514799"/>
          </a:xfrm>
          <a:prstGeom prst="rect">
            <a:avLst/>
          </a:prstGeom>
        </p:spPr>
        <p:txBody>
          <a:bodyPr>
            <a:normAutofit/>
          </a:bodyPr>
          <a:lstStyle>
            <a:lvl1pPr marL="0" indent="0">
              <a:buFontTx/>
              <a:buNone/>
              <a:defRPr sz="1050"/>
            </a:lvl1pPr>
          </a:lstStyle>
          <a:p>
            <a:endParaRPr lang="en-US" dirty="0"/>
          </a:p>
        </p:txBody>
      </p:sp>
    </p:spTree>
    <p:extLst>
      <p:ext uri="{BB962C8B-B14F-4D97-AF65-F5344CB8AC3E}">
        <p14:creationId xmlns:p14="http://schemas.microsoft.com/office/powerpoint/2010/main" val="2060860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lvl1pPr>
              <a:buFontTx/>
              <a:buNone/>
              <a:defRPr/>
            </a:lvl1p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lvl1pPr>
              <a:buFontTx/>
              <a:buNone/>
              <a:defRPr/>
            </a:lvl1pPr>
          </a:lstStyle>
          <a:p>
            <a:r>
              <a:rPr lang="en-AU"/>
              <a:t>OFFICE  I  FACULTY  I  DEPARTMENT</a:t>
            </a:r>
            <a:endParaRPr lang="en-US" dirty="0"/>
          </a:p>
        </p:txBody>
      </p:sp>
      <p:sp>
        <p:nvSpPr>
          <p:cNvPr id="6" name="Picture Placeholder 6"/>
          <p:cNvSpPr>
            <a:spLocks noGrp="1"/>
          </p:cNvSpPr>
          <p:nvPr>
            <p:ph type="pic" sz="quarter" idx="30" hasCustomPrompt="1"/>
          </p:nvPr>
        </p:nvSpPr>
        <p:spPr>
          <a:xfrm>
            <a:off x="3187095" y="2180672"/>
            <a:ext cx="2927048" cy="3600851"/>
          </a:xfrm>
          <a:prstGeom prst="rect">
            <a:avLst/>
          </a:prstGeom>
        </p:spPr>
        <p:txBody>
          <a:bodyPr/>
          <a:lstStyle>
            <a:lvl1pPr marL="0" marR="0" indent="0" algn="l" defTabSz="457200" rtl="0" eaLnBrk="1" fontAlgn="auto" latinLnBrk="0" hangingPunct="1">
              <a:lnSpc>
                <a:spcPct val="100000"/>
              </a:lnSpc>
              <a:spcBef>
                <a:spcPts val="0"/>
              </a:spcBef>
              <a:spcAft>
                <a:spcPts val="300"/>
              </a:spcAft>
              <a:buClrTx/>
              <a:buSzTx/>
              <a:buFontTx/>
              <a:buNone/>
              <a:tabLst/>
              <a:defRPr/>
            </a:lvl1pPr>
          </a:lstStyle>
          <a:p>
            <a:r>
              <a:rPr lang="en-US" dirty="0"/>
              <a:t>Click to insert picture or SmartArt</a:t>
            </a:r>
          </a:p>
        </p:txBody>
      </p:sp>
      <p:sp>
        <p:nvSpPr>
          <p:cNvPr id="11"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12" name="Content Placeholder 8"/>
          <p:cNvSpPr>
            <a:spLocks noGrp="1"/>
          </p:cNvSpPr>
          <p:nvPr>
            <p:ph sz="quarter" idx="33" hasCustomPrompt="1"/>
          </p:nvPr>
        </p:nvSpPr>
        <p:spPr>
          <a:xfrm>
            <a:off x="6183272" y="2194560"/>
            <a:ext cx="2562436" cy="815340"/>
          </a:xfrm>
          <a:prstGeom prst="rect">
            <a:avLst/>
          </a:prstGeom>
        </p:spPr>
        <p:txBody>
          <a:bodyPr/>
          <a:lstStyle>
            <a:lvl3pPr>
              <a:lnSpc>
                <a:spcPct val="100000"/>
              </a:lnSpc>
              <a:spcAft>
                <a:spcPts val="0"/>
              </a:spcAft>
              <a:buFontTx/>
              <a:buNone/>
              <a:defRPr lang="en-AU" sz="1800" b="1" kern="1200" cap="none" dirty="0" smtClean="0">
                <a:solidFill>
                  <a:schemeClr val="tx2"/>
                </a:solidFill>
                <a:latin typeface="+mj-lt"/>
                <a:ea typeface="+mn-ea"/>
                <a:cs typeface="Arial"/>
              </a:defRPr>
            </a:lvl3pPr>
            <a:lvl4pPr>
              <a:lnSpc>
                <a:spcPct val="100000"/>
              </a:lnSpc>
              <a:spcAft>
                <a:spcPts val="0"/>
              </a:spcAft>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a:t>
            </a:r>
            <a:r>
              <a:rPr lang="en-AU" dirty="0" err="1"/>
              <a:t>ipsum</a:t>
            </a:r>
            <a:endParaRPr lang="en-AU" dirty="0"/>
          </a:p>
        </p:txBody>
      </p:sp>
      <p:sp>
        <p:nvSpPr>
          <p:cNvPr id="15" name="Text Placeholder 2"/>
          <p:cNvSpPr>
            <a:spLocks noGrp="1"/>
          </p:cNvSpPr>
          <p:nvPr>
            <p:ph idx="1" hasCustomPrompt="1"/>
          </p:nvPr>
        </p:nvSpPr>
        <p:spPr>
          <a:xfrm>
            <a:off x="457200" y="2194560"/>
            <a:ext cx="2562019" cy="3118390"/>
          </a:xfrm>
          <a:prstGeom prst="rect">
            <a:avLst/>
          </a:prstGeom>
        </p:spPr>
        <p:txBody>
          <a:bodyPr vert="horz" lIns="91440" tIns="45720" rIns="91440" bIns="45720" rtlCol="0">
            <a:normAutofit/>
          </a:bodyPr>
          <a:lstStyle>
            <a:lvl3pPr>
              <a:buFontTx/>
              <a:buNone/>
              <a:defRPr lang="en-AU" sz="1800" b="1" kern="1200" cap="none" dirty="0" smtClean="0">
                <a:solidFill>
                  <a:schemeClr val="tx2"/>
                </a:solidFill>
                <a:latin typeface="+mj-lt"/>
                <a:ea typeface="+mn-ea"/>
                <a:cs typeface="Arial"/>
              </a:defRPr>
            </a:lvl3pPr>
            <a:lvl4pPr marL="0" marR="0" indent="0" algn="l" defTabSz="457200" rtl="0" eaLnBrk="1" fontAlgn="auto" latinLnBrk="0" hangingPunct="1">
              <a:lnSpc>
                <a:spcPct val="100000"/>
              </a:lnSpc>
              <a:spcBef>
                <a:spcPts val="0"/>
              </a:spcBef>
              <a:spcAft>
                <a:spcPts val="300"/>
              </a:spcAft>
              <a:buClrTx/>
              <a:buSzTx/>
              <a:buFontTx/>
              <a:buNone/>
              <a:tabLst/>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marR="0" lvl="3" indent="0" algn="l" defTabSz="457200" rtl="0" eaLnBrk="1" fontAlgn="auto" latinLnBrk="0" hangingPunct="1">
              <a:lnSpc>
                <a:spcPct val="100000"/>
              </a:lnSpc>
              <a:spcBef>
                <a:spcPts val="0"/>
              </a:spcBef>
              <a:spcAft>
                <a:spcPts val="300"/>
              </a:spcAft>
              <a:buClrTx/>
              <a:buSzTx/>
              <a:buFontTx/>
              <a:buNone/>
              <a:tabLst>
                <a:tab pos="0" algn="l"/>
              </a:tabLst>
              <a:defRPr/>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a:t>
            </a:r>
            <a:r>
              <a:rPr lang="en-AU" dirty="0"/>
              <a:t> velum anon </a:t>
            </a:r>
            <a:r>
              <a:rPr lang="en-AU" dirty="0" err="1"/>
              <a:t>il</a:t>
            </a:r>
            <a:r>
              <a:rPr lang="en-AU" dirty="0"/>
              <a:t> se. </a:t>
            </a: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a:t>
            </a:r>
            <a:r>
              <a:rPr lang="en-AU" dirty="0"/>
              <a:t> velum anon </a:t>
            </a:r>
            <a:r>
              <a:rPr lang="en-AU" dirty="0" err="1"/>
              <a:t>il</a:t>
            </a:r>
            <a:r>
              <a:rPr lang="en-AU" dirty="0"/>
              <a:t> se.</a:t>
            </a:r>
          </a:p>
        </p:txBody>
      </p:sp>
      <p:sp>
        <p:nvSpPr>
          <p:cNvPr id="9" name="Content Placeholder 8"/>
          <p:cNvSpPr>
            <a:spLocks noGrp="1"/>
          </p:cNvSpPr>
          <p:nvPr>
            <p:ph sz="quarter" idx="34" hasCustomPrompt="1"/>
          </p:nvPr>
        </p:nvSpPr>
        <p:spPr>
          <a:xfrm>
            <a:off x="6183272" y="3140968"/>
            <a:ext cx="2562436" cy="815340"/>
          </a:xfrm>
          <a:prstGeom prst="rect">
            <a:avLst/>
          </a:prstGeom>
        </p:spPr>
        <p:txBody>
          <a:bodyPr/>
          <a:lstStyle>
            <a:lvl3pPr>
              <a:lnSpc>
                <a:spcPct val="100000"/>
              </a:lnSpc>
              <a:spcAft>
                <a:spcPts val="0"/>
              </a:spcAft>
              <a:buFontTx/>
              <a:buNone/>
              <a:defRPr lang="en-AU" sz="1800" b="1" kern="1200" cap="none" dirty="0" smtClean="0">
                <a:solidFill>
                  <a:schemeClr val="tx2"/>
                </a:solidFill>
                <a:latin typeface="+mj-lt"/>
                <a:ea typeface="+mn-ea"/>
                <a:cs typeface="Arial"/>
              </a:defRPr>
            </a:lvl3pPr>
            <a:lvl4pPr>
              <a:lnSpc>
                <a:spcPct val="100000"/>
              </a:lnSpc>
              <a:spcAft>
                <a:spcPts val="0"/>
              </a:spcAft>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a:t>
            </a:r>
            <a:r>
              <a:rPr lang="en-AU" dirty="0" err="1"/>
              <a:t>ipsum</a:t>
            </a:r>
            <a:endParaRPr lang="en-AU" dirty="0"/>
          </a:p>
        </p:txBody>
      </p:sp>
      <p:sp>
        <p:nvSpPr>
          <p:cNvPr id="10" name="Content Placeholder 8"/>
          <p:cNvSpPr>
            <a:spLocks noGrp="1"/>
          </p:cNvSpPr>
          <p:nvPr>
            <p:ph sz="quarter" idx="35" hasCustomPrompt="1"/>
          </p:nvPr>
        </p:nvSpPr>
        <p:spPr>
          <a:xfrm>
            <a:off x="6183272" y="4077072"/>
            <a:ext cx="2562436" cy="815340"/>
          </a:xfrm>
          <a:prstGeom prst="rect">
            <a:avLst/>
          </a:prstGeom>
        </p:spPr>
        <p:txBody>
          <a:bodyPr/>
          <a:lstStyle>
            <a:lvl3pPr>
              <a:lnSpc>
                <a:spcPct val="100000"/>
              </a:lnSpc>
              <a:spcAft>
                <a:spcPts val="0"/>
              </a:spcAft>
              <a:buFontTx/>
              <a:buNone/>
              <a:defRPr lang="en-AU" sz="1800" b="1" kern="1200" cap="none" dirty="0" smtClean="0">
                <a:solidFill>
                  <a:schemeClr val="tx2"/>
                </a:solidFill>
                <a:latin typeface="+mj-lt"/>
                <a:ea typeface="+mn-ea"/>
                <a:cs typeface="Arial"/>
              </a:defRPr>
            </a:lvl3pPr>
            <a:lvl4pPr>
              <a:lnSpc>
                <a:spcPct val="100000"/>
              </a:lnSpc>
              <a:spcAft>
                <a:spcPts val="0"/>
              </a:spcAft>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a:t>
            </a:r>
            <a:r>
              <a:rPr lang="en-AU" dirty="0" err="1"/>
              <a:t>ipsum</a:t>
            </a:r>
            <a:endParaRPr lang="en-AU" dirty="0"/>
          </a:p>
        </p:txBody>
      </p:sp>
      <p:sp>
        <p:nvSpPr>
          <p:cNvPr id="13" name="Content Placeholder 8"/>
          <p:cNvSpPr>
            <a:spLocks noGrp="1"/>
          </p:cNvSpPr>
          <p:nvPr>
            <p:ph sz="quarter" idx="36" hasCustomPrompt="1"/>
          </p:nvPr>
        </p:nvSpPr>
        <p:spPr>
          <a:xfrm>
            <a:off x="6183272" y="5023480"/>
            <a:ext cx="2562436" cy="815340"/>
          </a:xfrm>
          <a:prstGeom prst="rect">
            <a:avLst/>
          </a:prstGeom>
        </p:spPr>
        <p:txBody>
          <a:bodyPr/>
          <a:lstStyle>
            <a:lvl3pPr>
              <a:lnSpc>
                <a:spcPct val="100000"/>
              </a:lnSpc>
              <a:spcAft>
                <a:spcPts val="0"/>
              </a:spcAft>
              <a:buFontTx/>
              <a:buNone/>
              <a:defRPr lang="en-AU" sz="1800" b="1" kern="1200" cap="none" dirty="0" smtClean="0">
                <a:solidFill>
                  <a:schemeClr val="tx2"/>
                </a:solidFill>
                <a:latin typeface="+mj-lt"/>
                <a:ea typeface="+mn-ea"/>
                <a:cs typeface="Arial"/>
              </a:defRPr>
            </a:lvl3pPr>
            <a:lvl4pPr>
              <a:lnSpc>
                <a:spcPct val="100000"/>
              </a:lnSpc>
              <a:spcAft>
                <a:spcPts val="0"/>
              </a:spcAft>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err="1"/>
              <a:t>Lorum</a:t>
            </a:r>
            <a:r>
              <a:rPr lang="en-AU" dirty="0"/>
              <a:t> </a:t>
            </a:r>
            <a:r>
              <a:rPr lang="en-AU" dirty="0" err="1"/>
              <a:t>ipsum</a:t>
            </a:r>
            <a:endParaRPr lang="en-AU" dirty="0"/>
          </a:p>
        </p:txBody>
      </p:sp>
    </p:spTree>
    <p:extLst>
      <p:ext uri="{BB962C8B-B14F-4D97-AF65-F5344CB8AC3E}">
        <p14:creationId xmlns:p14="http://schemas.microsoft.com/office/powerpoint/2010/main" val="3856409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1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7"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9" name="Picture Placeholder 8"/>
          <p:cNvSpPr>
            <a:spLocks noGrp="1"/>
          </p:cNvSpPr>
          <p:nvPr>
            <p:ph type="pic" sz="quarter" idx="30" hasCustomPrompt="1"/>
          </p:nvPr>
        </p:nvSpPr>
        <p:spPr>
          <a:xfrm>
            <a:off x="6779347" y="2000762"/>
            <a:ext cx="1251816" cy="1345240"/>
          </a:xfrm>
          <a:prstGeom prst="rect">
            <a:avLst/>
          </a:prstGeom>
        </p:spPr>
        <p:txBody>
          <a:bodyPr/>
          <a:lstStyle>
            <a:lvl1pPr marL="0" marR="0" indent="0" algn="l" defTabSz="457200" rtl="0" eaLnBrk="1" fontAlgn="auto" latinLnBrk="0" hangingPunct="1">
              <a:lnSpc>
                <a:spcPct val="100000"/>
              </a:lnSpc>
              <a:spcBef>
                <a:spcPts val="0"/>
              </a:spcBef>
              <a:spcAft>
                <a:spcPts val="300"/>
              </a:spcAft>
              <a:buClrTx/>
              <a:buSzTx/>
              <a:buFontTx/>
              <a:buNone/>
              <a:tabLst/>
              <a:defRPr/>
            </a:lvl1pPr>
          </a:lstStyle>
          <a:p>
            <a:r>
              <a:rPr lang="en-US" dirty="0"/>
              <a:t>Click to insert picture or SmartArt</a:t>
            </a:r>
          </a:p>
        </p:txBody>
      </p:sp>
      <p:sp>
        <p:nvSpPr>
          <p:cNvPr id="10" name="Text Placeholder 2"/>
          <p:cNvSpPr>
            <a:spLocks noGrp="1"/>
          </p:cNvSpPr>
          <p:nvPr>
            <p:ph idx="1" hasCustomPrompt="1"/>
          </p:nvPr>
        </p:nvSpPr>
        <p:spPr>
          <a:xfrm>
            <a:off x="457200" y="3809845"/>
            <a:ext cx="8177098" cy="2316318"/>
          </a:xfrm>
          <a:prstGeom prst="rect">
            <a:avLst/>
          </a:prstGeom>
        </p:spPr>
        <p:txBody>
          <a:bodyPr vert="horz" lIns="91440" tIns="45720" rIns="91440" bIns="45720" rtlCol="0">
            <a:normAutofit/>
          </a:bodyPr>
          <a:lstStyle>
            <a:lvl4pPr>
              <a:buFontTx/>
              <a:buNone/>
              <a:defRPr lang="en-US" sz="1800" b="0" kern="1200" cap="none" dirty="0" smtClean="0">
                <a:solidFill>
                  <a:schemeClr val="tx1"/>
                </a:solidFill>
                <a:latin typeface="Georgia"/>
                <a:ea typeface="+mn-ea"/>
                <a:cs typeface="Georgia"/>
              </a:defRPr>
            </a:lvl4pPr>
            <a:lvl5pPr marL="0" marR="0" indent="0" algn="l" defTabSz="457200" rtl="0" eaLnBrk="1" fontAlgn="auto" latinLnBrk="0" hangingPunct="1">
              <a:lnSpc>
                <a:spcPct val="100000"/>
              </a:lnSpc>
              <a:spcBef>
                <a:spcPct val="20000"/>
              </a:spcBef>
              <a:spcAft>
                <a:spcPts val="0"/>
              </a:spcAft>
              <a:buClrTx/>
              <a:buSzTx/>
              <a:buFontTx/>
              <a:buNone/>
              <a:tabLst/>
              <a:defRPr lang="en-AU" sz="1800" b="0" kern="1200" cap="none" dirty="0" err="1" smtClean="0">
                <a:solidFill>
                  <a:schemeClr val="tx1"/>
                </a:solidFill>
                <a:latin typeface="Georgia"/>
                <a:ea typeface="+mn-ea"/>
                <a:cs typeface="Georgia"/>
              </a:defRPr>
            </a:lvl5pPr>
          </a:lstStyle>
          <a:p>
            <a:pPr marL="0" marR="0" lvl="3" indent="0" algn="l" defTabSz="457200" rtl="0" eaLnBrk="1" fontAlgn="auto" latinLnBrk="0" hangingPunct="1">
              <a:lnSpc>
                <a:spcPct val="100000"/>
              </a:lnSpc>
              <a:spcBef>
                <a:spcPts val="0"/>
              </a:spcBef>
              <a:spcAft>
                <a:spcPts val="300"/>
              </a:spcAft>
              <a:buClrTx/>
              <a:buSzTx/>
              <a:buFontTx/>
              <a:buNone/>
              <a:tabLst>
                <a:tab pos="0" algn="l"/>
              </a:tabLst>
              <a:defRPr/>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t>
            </a:r>
            <a:r>
              <a:rPr lang="en-AU" dirty="0" err="1"/>
              <a:t>eildolores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 </a:t>
            </a:r>
            <a:r>
              <a:rPr lang="en-AU" dirty="0" err="1"/>
              <a:t>eil</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 </a:t>
            </a:r>
            <a:r>
              <a:rPr lang="en-AU" dirty="0" err="1"/>
              <a:t>eil</a:t>
            </a:r>
            <a:r>
              <a:rPr lang="en-AU" dirty="0"/>
              <a:t>.</a:t>
            </a:r>
          </a:p>
          <a:p>
            <a:pPr marL="0" marR="0" lvl="3" indent="0" algn="l" defTabSz="457200" rtl="0" eaLnBrk="1" fontAlgn="auto" latinLnBrk="0" hangingPunct="1">
              <a:lnSpc>
                <a:spcPct val="100000"/>
              </a:lnSpc>
              <a:spcBef>
                <a:spcPts val="0"/>
              </a:spcBef>
              <a:spcAft>
                <a:spcPts val="300"/>
              </a:spcAft>
              <a:buClrTx/>
              <a:buSzTx/>
              <a:buFontTx/>
              <a:buNone/>
              <a:tabLst>
                <a:tab pos="0" algn="l"/>
              </a:tabLst>
              <a:defRPr/>
            </a:pPr>
            <a:r>
              <a:rPr lang="en-AU" dirty="0" err="1"/>
              <a:t>Lorum</a:t>
            </a:r>
            <a:r>
              <a:rPr lang="en-AU" dirty="0"/>
              <a:t> </a:t>
            </a:r>
            <a:r>
              <a:rPr lang="en-AU" dirty="0" err="1"/>
              <a:t>ipsum</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t>
            </a:r>
            <a:r>
              <a:rPr lang="en-AU" dirty="0" err="1"/>
              <a:t>eildolores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anon </a:t>
            </a:r>
            <a:r>
              <a:rPr lang="en-AU" dirty="0" err="1"/>
              <a:t>vel</a:t>
            </a:r>
            <a:r>
              <a:rPr lang="en-AU" dirty="0"/>
              <a:t> </a:t>
            </a:r>
            <a:r>
              <a:rPr lang="en-AU" dirty="0" err="1"/>
              <a:t>belici</a:t>
            </a:r>
            <a:r>
              <a:rPr lang="en-AU" dirty="0"/>
              <a:t> </a:t>
            </a:r>
            <a:r>
              <a:rPr lang="en-AU" dirty="0" err="1"/>
              <a:t>doro</a:t>
            </a:r>
            <a:r>
              <a:rPr lang="en-AU" dirty="0"/>
              <a:t> </a:t>
            </a:r>
            <a:r>
              <a:rPr lang="en-AU" dirty="0" err="1"/>
              <a:t>ano</a:t>
            </a:r>
            <a:r>
              <a:rPr lang="en-AU" dirty="0"/>
              <a:t> </a:t>
            </a:r>
            <a:r>
              <a:rPr lang="en-AU" dirty="0" err="1"/>
              <a:t>astro</a:t>
            </a:r>
            <a:r>
              <a:rPr lang="en-AU" dirty="0"/>
              <a:t> </a:t>
            </a:r>
            <a:r>
              <a:rPr lang="en-AU" dirty="0" err="1"/>
              <a:t>il</a:t>
            </a:r>
            <a:r>
              <a:rPr lang="en-AU" dirty="0"/>
              <a:t> </a:t>
            </a:r>
            <a:r>
              <a:rPr lang="en-AU" dirty="0" err="1"/>
              <a:t>tores</a:t>
            </a:r>
            <a:r>
              <a:rPr lang="en-AU" dirty="0"/>
              <a:t> </a:t>
            </a:r>
            <a:r>
              <a:rPr lang="en-AU" dirty="0" err="1"/>
              <a:t>adde</a:t>
            </a:r>
            <a:r>
              <a:rPr lang="en-AU" dirty="0"/>
              <a:t> a </a:t>
            </a:r>
            <a:r>
              <a:rPr lang="en-AU" dirty="0" err="1"/>
              <a:t>eil</a:t>
            </a:r>
            <a:r>
              <a:rPr lang="en-AU" dirty="0"/>
              <a:t> </a:t>
            </a:r>
            <a:r>
              <a:rPr lang="en-AU" dirty="0" err="1"/>
              <a:t>dolores</a:t>
            </a:r>
            <a:r>
              <a:rPr lang="en-AU" dirty="0"/>
              <a:t> </a:t>
            </a:r>
            <a:r>
              <a:rPr lang="en-AU" dirty="0" err="1"/>
              <a:t>melior</a:t>
            </a:r>
            <a:r>
              <a:rPr lang="en-AU" dirty="0"/>
              <a:t> non </a:t>
            </a:r>
            <a:r>
              <a:rPr lang="en-AU" dirty="0" err="1"/>
              <a:t>tutte</a:t>
            </a:r>
            <a:r>
              <a:rPr lang="en-AU" dirty="0"/>
              <a:t> san </a:t>
            </a:r>
            <a:r>
              <a:rPr lang="en-AU" dirty="0" err="1"/>
              <a:t>toror</a:t>
            </a:r>
            <a:r>
              <a:rPr lang="en-AU" dirty="0"/>
              <a:t> velum </a:t>
            </a:r>
            <a:r>
              <a:rPr lang="en-AU" dirty="0" err="1"/>
              <a:t>ano</a:t>
            </a:r>
            <a:r>
              <a:rPr lang="en-AU" dirty="0"/>
              <a:t>.</a:t>
            </a:r>
            <a:endParaRPr lang="en-US" dirty="0"/>
          </a:p>
        </p:txBody>
      </p:sp>
    </p:spTree>
    <p:extLst>
      <p:ext uri="{BB962C8B-B14F-4D97-AF65-F5344CB8AC3E}">
        <p14:creationId xmlns:p14="http://schemas.microsoft.com/office/powerpoint/2010/main" val="12574501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1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8" name="Picture Placeholder 7"/>
          <p:cNvSpPr>
            <a:spLocks noGrp="1"/>
          </p:cNvSpPr>
          <p:nvPr>
            <p:ph type="pic" sz="quarter" idx="30"/>
          </p:nvPr>
        </p:nvSpPr>
        <p:spPr>
          <a:xfrm>
            <a:off x="527537" y="2024299"/>
            <a:ext cx="690562" cy="688975"/>
          </a:xfrm>
          <a:prstGeom prst="rect">
            <a:avLst/>
          </a:prstGeom>
        </p:spPr>
        <p:txBody>
          <a:bodyPr/>
          <a:lstStyle>
            <a:lvl1pPr marL="0" indent="0">
              <a:buFontTx/>
              <a:buNone/>
              <a:defRPr/>
            </a:lvl1pPr>
          </a:lstStyle>
          <a:p>
            <a:endParaRPr lang="en-US" dirty="0"/>
          </a:p>
        </p:txBody>
      </p:sp>
      <p:sp>
        <p:nvSpPr>
          <p:cNvPr id="9" name="Picture Placeholder 7"/>
          <p:cNvSpPr>
            <a:spLocks noGrp="1"/>
          </p:cNvSpPr>
          <p:nvPr>
            <p:ph type="pic" sz="quarter" idx="31"/>
          </p:nvPr>
        </p:nvSpPr>
        <p:spPr>
          <a:xfrm>
            <a:off x="527537" y="3045764"/>
            <a:ext cx="690562" cy="688975"/>
          </a:xfrm>
          <a:prstGeom prst="rect">
            <a:avLst/>
          </a:prstGeom>
        </p:spPr>
        <p:txBody>
          <a:bodyPr/>
          <a:lstStyle>
            <a:lvl1pPr marL="0" indent="0">
              <a:buFontTx/>
              <a:buNone/>
              <a:defRPr/>
            </a:lvl1pPr>
          </a:lstStyle>
          <a:p>
            <a:endParaRPr lang="en-US" dirty="0"/>
          </a:p>
        </p:txBody>
      </p:sp>
      <p:sp>
        <p:nvSpPr>
          <p:cNvPr id="10" name="Picture Placeholder 7"/>
          <p:cNvSpPr>
            <a:spLocks noGrp="1"/>
          </p:cNvSpPr>
          <p:nvPr>
            <p:ph type="pic" sz="quarter" idx="32"/>
          </p:nvPr>
        </p:nvSpPr>
        <p:spPr>
          <a:xfrm>
            <a:off x="527537" y="4049035"/>
            <a:ext cx="690562" cy="688975"/>
          </a:xfrm>
          <a:prstGeom prst="rect">
            <a:avLst/>
          </a:prstGeom>
        </p:spPr>
        <p:txBody>
          <a:bodyPr/>
          <a:lstStyle>
            <a:lvl1pPr marL="0" indent="0">
              <a:buFontTx/>
              <a:buNone/>
              <a:defRPr/>
            </a:lvl1pPr>
          </a:lstStyle>
          <a:p>
            <a:endParaRPr lang="en-US" dirty="0"/>
          </a:p>
        </p:txBody>
      </p:sp>
      <p:sp>
        <p:nvSpPr>
          <p:cNvPr id="11" name="Picture Placeholder 7"/>
          <p:cNvSpPr>
            <a:spLocks noGrp="1"/>
          </p:cNvSpPr>
          <p:nvPr>
            <p:ph type="pic" sz="quarter" idx="33"/>
          </p:nvPr>
        </p:nvSpPr>
        <p:spPr>
          <a:xfrm>
            <a:off x="527537" y="5029908"/>
            <a:ext cx="690562" cy="688975"/>
          </a:xfrm>
          <a:prstGeom prst="rect">
            <a:avLst/>
          </a:prstGeom>
        </p:spPr>
        <p:txBody>
          <a:bodyPr/>
          <a:lstStyle>
            <a:lvl1pPr marL="0" indent="0">
              <a:buFontTx/>
              <a:buNone/>
              <a:defRPr/>
            </a:lvl1pPr>
          </a:lstStyle>
          <a:p>
            <a:endParaRPr lang="en-US" dirty="0"/>
          </a:p>
        </p:txBody>
      </p:sp>
      <p:sp>
        <p:nvSpPr>
          <p:cNvPr id="13" name="Content Placeholder 12"/>
          <p:cNvSpPr>
            <a:spLocks noGrp="1"/>
          </p:cNvSpPr>
          <p:nvPr>
            <p:ph sz="quarter" idx="34" hasCustomPrompt="1"/>
          </p:nvPr>
        </p:nvSpPr>
        <p:spPr>
          <a:xfrm>
            <a:off x="1444626" y="2081827"/>
            <a:ext cx="6656956" cy="556611"/>
          </a:xfrm>
          <a:prstGeom prst="rect">
            <a:avLst/>
          </a:prstGeom>
        </p:spPr>
        <p:txBody>
          <a:bodyPr>
            <a:normAutofit/>
          </a:bodyPr>
          <a:lstStyle>
            <a:lvl4pPr>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tabLst>
                <a:tab pos="0" algn="l"/>
              </a:tabLst>
            </a:pPr>
            <a:r>
              <a:rPr lang="en-AU" dirty="0"/>
              <a:t>Fourth level</a:t>
            </a:r>
          </a:p>
        </p:txBody>
      </p:sp>
      <p:sp>
        <p:nvSpPr>
          <p:cNvPr id="14" name="Content Placeholder 12"/>
          <p:cNvSpPr>
            <a:spLocks noGrp="1"/>
          </p:cNvSpPr>
          <p:nvPr>
            <p:ph sz="quarter" idx="35" hasCustomPrompt="1"/>
          </p:nvPr>
        </p:nvSpPr>
        <p:spPr>
          <a:xfrm>
            <a:off x="1444626" y="3071379"/>
            <a:ext cx="6656956" cy="556611"/>
          </a:xfrm>
          <a:prstGeom prst="rect">
            <a:avLst/>
          </a:prstGeom>
        </p:spPr>
        <p:txBody>
          <a:bodyPr>
            <a:normAutofit/>
          </a:bodyPr>
          <a:lstStyle>
            <a:lvl4pPr>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tabLst>
                <a:tab pos="0" algn="l"/>
              </a:tabLst>
            </a:pPr>
            <a:r>
              <a:rPr lang="en-AU" dirty="0"/>
              <a:t>Fourth level</a:t>
            </a:r>
          </a:p>
        </p:txBody>
      </p:sp>
      <p:sp>
        <p:nvSpPr>
          <p:cNvPr id="15" name="Content Placeholder 12"/>
          <p:cNvSpPr>
            <a:spLocks noGrp="1"/>
          </p:cNvSpPr>
          <p:nvPr>
            <p:ph sz="quarter" idx="36" hasCustomPrompt="1"/>
          </p:nvPr>
        </p:nvSpPr>
        <p:spPr>
          <a:xfrm>
            <a:off x="1444626" y="4071272"/>
            <a:ext cx="6656956" cy="556611"/>
          </a:xfrm>
          <a:prstGeom prst="rect">
            <a:avLst/>
          </a:prstGeom>
        </p:spPr>
        <p:txBody>
          <a:bodyPr>
            <a:normAutofit/>
          </a:bodyPr>
          <a:lstStyle>
            <a:lvl4pPr>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tabLst>
                <a:tab pos="0" algn="l"/>
              </a:tabLst>
            </a:pPr>
            <a:r>
              <a:rPr lang="en-AU" dirty="0"/>
              <a:t>Fourth level</a:t>
            </a:r>
          </a:p>
        </p:txBody>
      </p:sp>
      <p:sp>
        <p:nvSpPr>
          <p:cNvPr id="16" name="Content Placeholder 12"/>
          <p:cNvSpPr>
            <a:spLocks noGrp="1"/>
          </p:cNvSpPr>
          <p:nvPr>
            <p:ph sz="quarter" idx="37" hasCustomPrompt="1"/>
          </p:nvPr>
        </p:nvSpPr>
        <p:spPr>
          <a:xfrm>
            <a:off x="1444626" y="5062946"/>
            <a:ext cx="6656956" cy="556611"/>
          </a:xfrm>
          <a:prstGeom prst="rect">
            <a:avLst/>
          </a:prstGeom>
        </p:spPr>
        <p:txBody>
          <a:bodyPr>
            <a:normAutofit/>
          </a:bodyPr>
          <a:lstStyle>
            <a:lvl4pPr>
              <a:buFontTx/>
              <a:buNone/>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tabLst>
                <a:tab pos="0" algn="l"/>
              </a:tabLst>
            </a:pPr>
            <a:r>
              <a:rPr lang="en-AU" dirty="0"/>
              <a:t>Fourth level</a:t>
            </a:r>
          </a:p>
        </p:txBody>
      </p:sp>
    </p:spTree>
    <p:extLst>
      <p:ext uri="{BB962C8B-B14F-4D97-AF65-F5344CB8AC3E}">
        <p14:creationId xmlns:p14="http://schemas.microsoft.com/office/powerpoint/2010/main" val="29904455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1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Content Placeholder 6"/>
          <p:cNvSpPr>
            <a:spLocks noGrp="1"/>
          </p:cNvSpPr>
          <p:nvPr>
            <p:ph sz="quarter" idx="13" hasCustomPrompt="1"/>
          </p:nvPr>
        </p:nvSpPr>
        <p:spPr>
          <a:xfrm>
            <a:off x="394521" y="2727472"/>
            <a:ext cx="1869068" cy="3429004"/>
          </a:xfrm>
          <a:prstGeom prst="rect">
            <a:avLst/>
          </a:prstGeom>
        </p:spPr>
        <p:txBody>
          <a:bodyPr/>
          <a:lstStyle>
            <a:lvl3pPr marL="723900" indent="0">
              <a:buFontTx/>
              <a:buNone/>
              <a:defRPr lang="en-AU" sz="1800" b="1" kern="1200" cap="all" baseline="0"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a:t>Fourth level</a:t>
            </a:r>
          </a:p>
        </p:txBody>
      </p:sp>
      <p:sp>
        <p:nvSpPr>
          <p:cNvPr id="8" name="Text Placeholder 12"/>
          <p:cNvSpPr>
            <a:spLocks noGrp="1"/>
          </p:cNvSpPr>
          <p:nvPr>
            <p:ph type="body" sz="quarter" idx="17"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27" name="Content Placeholder 26"/>
          <p:cNvSpPr>
            <a:spLocks noGrp="1"/>
          </p:cNvSpPr>
          <p:nvPr>
            <p:ph sz="quarter" idx="21" hasCustomPrompt="1"/>
          </p:nvPr>
        </p:nvSpPr>
        <p:spPr>
          <a:xfrm>
            <a:off x="0" y="1883943"/>
            <a:ext cx="2284913" cy="319663"/>
          </a:xfrm>
          <a:prstGeom prst="rect">
            <a:avLst/>
          </a:prstGeom>
        </p:spPr>
        <p:txBody>
          <a:bodyPr/>
          <a:lstStyle>
            <a:lvl3pPr algn="ctr">
              <a:defRPr>
                <a:solidFill>
                  <a:schemeClr val="bg1"/>
                </a:solidFill>
              </a:defRPr>
            </a:lvl3pPr>
          </a:lstStyle>
          <a:p>
            <a:pPr lvl="2"/>
            <a:r>
              <a:rPr lang="en-AU" dirty="0"/>
              <a:t>2010</a:t>
            </a:r>
          </a:p>
        </p:txBody>
      </p:sp>
      <p:sp>
        <p:nvSpPr>
          <p:cNvPr id="29" name="Content Placeholder 26"/>
          <p:cNvSpPr>
            <a:spLocks noGrp="1"/>
          </p:cNvSpPr>
          <p:nvPr>
            <p:ph sz="quarter" idx="22" hasCustomPrompt="1"/>
          </p:nvPr>
        </p:nvSpPr>
        <p:spPr>
          <a:xfrm>
            <a:off x="2290940" y="1883943"/>
            <a:ext cx="2284913" cy="319663"/>
          </a:xfrm>
          <a:prstGeom prst="rect">
            <a:avLst/>
          </a:prstGeom>
        </p:spPr>
        <p:txBody>
          <a:bodyPr/>
          <a:lstStyle>
            <a:lvl3pPr marL="723900" indent="0" algn="ctr">
              <a:buFontTx/>
              <a:buNone/>
              <a:defRPr>
                <a:solidFill>
                  <a:schemeClr val="bg1"/>
                </a:solidFill>
              </a:defRPr>
            </a:lvl3pPr>
          </a:lstStyle>
          <a:p>
            <a:pPr lvl="2"/>
            <a:r>
              <a:rPr lang="en-AU" dirty="0"/>
              <a:t>2011</a:t>
            </a:r>
          </a:p>
        </p:txBody>
      </p:sp>
      <p:sp>
        <p:nvSpPr>
          <p:cNvPr id="30" name="Content Placeholder 26"/>
          <p:cNvSpPr>
            <a:spLocks noGrp="1"/>
          </p:cNvSpPr>
          <p:nvPr>
            <p:ph sz="quarter" idx="23" hasCustomPrompt="1"/>
          </p:nvPr>
        </p:nvSpPr>
        <p:spPr>
          <a:xfrm>
            <a:off x="4577799" y="1883943"/>
            <a:ext cx="2284913" cy="319663"/>
          </a:xfrm>
          <a:prstGeom prst="rect">
            <a:avLst/>
          </a:prstGeom>
        </p:spPr>
        <p:txBody>
          <a:bodyPr/>
          <a:lstStyle>
            <a:lvl3pPr marL="723900" indent="0" algn="ctr">
              <a:buFontTx/>
              <a:buNone/>
              <a:defRPr>
                <a:solidFill>
                  <a:schemeClr val="bg1"/>
                </a:solidFill>
              </a:defRPr>
            </a:lvl3pPr>
          </a:lstStyle>
          <a:p>
            <a:pPr lvl="2"/>
            <a:r>
              <a:rPr lang="en-AU" dirty="0"/>
              <a:t>2012</a:t>
            </a:r>
          </a:p>
        </p:txBody>
      </p:sp>
      <p:sp>
        <p:nvSpPr>
          <p:cNvPr id="31" name="Content Placeholder 26"/>
          <p:cNvSpPr>
            <a:spLocks noGrp="1"/>
          </p:cNvSpPr>
          <p:nvPr>
            <p:ph sz="quarter" idx="24" hasCustomPrompt="1"/>
          </p:nvPr>
        </p:nvSpPr>
        <p:spPr>
          <a:xfrm>
            <a:off x="6868739" y="1883943"/>
            <a:ext cx="2284913" cy="319663"/>
          </a:xfrm>
          <a:prstGeom prst="rect">
            <a:avLst/>
          </a:prstGeom>
        </p:spPr>
        <p:txBody>
          <a:bodyPr/>
          <a:lstStyle>
            <a:lvl3pPr marL="723900" indent="0" algn="ctr">
              <a:buFontTx/>
              <a:buNone/>
              <a:defRPr>
                <a:solidFill>
                  <a:schemeClr val="bg1"/>
                </a:solidFill>
              </a:defRPr>
            </a:lvl3pPr>
          </a:lstStyle>
          <a:p>
            <a:pPr lvl="2"/>
            <a:r>
              <a:rPr lang="en-AU" dirty="0"/>
              <a:t>2013</a:t>
            </a:r>
          </a:p>
        </p:txBody>
      </p:sp>
      <p:sp>
        <p:nvSpPr>
          <p:cNvPr id="14" name="Content Placeholder 6"/>
          <p:cNvSpPr>
            <a:spLocks noGrp="1"/>
          </p:cNvSpPr>
          <p:nvPr>
            <p:ph sz="quarter" idx="25" hasCustomPrompt="1"/>
          </p:nvPr>
        </p:nvSpPr>
        <p:spPr>
          <a:xfrm>
            <a:off x="2555438" y="2727472"/>
            <a:ext cx="1869068" cy="3429004"/>
          </a:xfrm>
          <a:prstGeom prst="rect">
            <a:avLst/>
          </a:prstGeom>
        </p:spPr>
        <p:txBody>
          <a:bodyPr/>
          <a:lstStyle>
            <a:lvl3pPr marL="723900" indent="0">
              <a:buFontTx/>
              <a:buNone/>
              <a:defRPr lang="en-AU" sz="1800" b="1" kern="1200" cap="none"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a:t>Fourth level</a:t>
            </a:r>
          </a:p>
        </p:txBody>
      </p:sp>
      <p:sp>
        <p:nvSpPr>
          <p:cNvPr id="15" name="Content Placeholder 6"/>
          <p:cNvSpPr>
            <a:spLocks noGrp="1"/>
          </p:cNvSpPr>
          <p:nvPr>
            <p:ph sz="quarter" idx="26" hasCustomPrompt="1"/>
          </p:nvPr>
        </p:nvSpPr>
        <p:spPr>
          <a:xfrm>
            <a:off x="4716355" y="2727472"/>
            <a:ext cx="1869068" cy="3429004"/>
          </a:xfrm>
          <a:prstGeom prst="rect">
            <a:avLst/>
          </a:prstGeom>
        </p:spPr>
        <p:txBody>
          <a:bodyPr/>
          <a:lstStyle>
            <a:lvl3pPr marL="723900" indent="0">
              <a:buFontTx/>
              <a:buNone/>
              <a:defRPr lang="en-AU" sz="1800" b="1" kern="1200" cap="none"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a:t>Fourth level</a:t>
            </a:r>
          </a:p>
        </p:txBody>
      </p:sp>
      <p:sp>
        <p:nvSpPr>
          <p:cNvPr id="19" name="Content Placeholder 6"/>
          <p:cNvSpPr>
            <a:spLocks noGrp="1"/>
          </p:cNvSpPr>
          <p:nvPr>
            <p:ph sz="quarter" idx="27" hasCustomPrompt="1"/>
          </p:nvPr>
        </p:nvSpPr>
        <p:spPr>
          <a:xfrm>
            <a:off x="6877271" y="2727472"/>
            <a:ext cx="1869068" cy="3429004"/>
          </a:xfrm>
          <a:prstGeom prst="rect">
            <a:avLst/>
          </a:prstGeom>
        </p:spPr>
        <p:txBody>
          <a:bodyPr/>
          <a:lstStyle>
            <a:lvl3pPr marL="723900" indent="0">
              <a:buFontTx/>
              <a:buNone/>
              <a:defRPr lang="en-AU" sz="1800" b="1" kern="1200" cap="none" dirty="0" smtClean="0">
                <a:solidFill>
                  <a:schemeClr val="tx2"/>
                </a:solidFill>
                <a:latin typeface="+mj-lt"/>
                <a:ea typeface="+mn-ea"/>
                <a:cs typeface="Arial"/>
              </a:defRPr>
            </a:lvl3pPr>
            <a:lvl4pPr>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tabLst>
                <a:tab pos="0" algn="l"/>
              </a:tabLst>
            </a:pPr>
            <a:r>
              <a:rPr lang="en-AU" dirty="0"/>
              <a:t>Fourth level</a:t>
            </a:r>
          </a:p>
        </p:txBody>
      </p:sp>
    </p:spTree>
    <p:extLst>
      <p:ext uri="{BB962C8B-B14F-4D97-AF65-F5344CB8AC3E}">
        <p14:creationId xmlns:p14="http://schemas.microsoft.com/office/powerpoint/2010/main" val="34249357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p:cNvSpPr/>
          <p:nvPr userDrawn="1"/>
        </p:nvSpPr>
        <p:spPr>
          <a:xfrm>
            <a:off x="181428" y="181429"/>
            <a:ext cx="8772072" cy="6504214"/>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C21_190.5x254_PowerPoint_Images_Cov v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41247"/>
            <a:ext cx="9144000" cy="3925824"/>
          </a:xfrm>
          <a:prstGeom prst="rect">
            <a:avLst/>
          </a:prstGeom>
        </p:spPr>
      </p:pic>
      <p:pic>
        <p:nvPicPr>
          <p:cNvPr id="9" name="Picture 8" descr="MQU_MAS_HOR_RGB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42" y="433616"/>
            <a:ext cx="1595918" cy="477965"/>
          </a:xfrm>
          <a:prstGeom prst="rect">
            <a:avLst/>
          </a:prstGeom>
        </p:spPr>
      </p:pic>
      <p:sp>
        <p:nvSpPr>
          <p:cNvPr id="10" name="Text Placeholder 2"/>
          <p:cNvSpPr>
            <a:spLocks noGrp="1"/>
          </p:cNvSpPr>
          <p:nvPr>
            <p:ph type="body" idx="1" hasCustomPrompt="1"/>
          </p:nvPr>
        </p:nvSpPr>
        <p:spPr>
          <a:xfrm>
            <a:off x="457198" y="1559301"/>
            <a:ext cx="7961087" cy="639762"/>
          </a:xfrm>
          <a:prstGeom prst="rect">
            <a:avLst/>
          </a:prstGeom>
          <a:ln>
            <a:noFill/>
          </a:ln>
        </p:spPr>
        <p:txBody>
          <a:bodyPr anchor="ctr" anchorCtr="0"/>
          <a:lstStyle>
            <a:lvl1pPr marL="0" indent="0" algn="l">
              <a:buNone/>
              <a:defRPr sz="3200" b="1" baseline="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Cover title</a:t>
            </a:r>
          </a:p>
        </p:txBody>
      </p:sp>
      <p:sp>
        <p:nvSpPr>
          <p:cNvPr id="11" name="Text Placeholder 2"/>
          <p:cNvSpPr>
            <a:spLocks noGrp="1"/>
          </p:cNvSpPr>
          <p:nvPr>
            <p:ph type="body" idx="13" hasCustomPrompt="1"/>
          </p:nvPr>
        </p:nvSpPr>
        <p:spPr>
          <a:xfrm>
            <a:off x="457198" y="2155974"/>
            <a:ext cx="7961087" cy="496816"/>
          </a:xfrm>
          <a:prstGeom prst="rect">
            <a:avLst/>
          </a:prstGeom>
          <a:ln>
            <a:noFill/>
          </a:ln>
        </p:spPr>
        <p:txBody>
          <a:bodyPr anchor="t" anchorCtr="0">
            <a:normAutofit/>
          </a:bodyPr>
          <a:lstStyle>
            <a:lvl1pPr marL="0" indent="0" algn="l">
              <a:buNone/>
              <a:defRPr sz="1800" b="0" cap="all">
                <a:solidFill>
                  <a:srgbClr val="611723"/>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SUBHEAD</a:t>
            </a:r>
          </a:p>
        </p:txBody>
      </p:sp>
      <p:sp>
        <p:nvSpPr>
          <p:cNvPr id="12" name="Text Placeholder 2"/>
          <p:cNvSpPr>
            <a:spLocks noGrp="1"/>
          </p:cNvSpPr>
          <p:nvPr>
            <p:ph type="body" idx="14" hasCustomPrompt="1"/>
          </p:nvPr>
        </p:nvSpPr>
        <p:spPr>
          <a:xfrm>
            <a:off x="457199" y="2754276"/>
            <a:ext cx="4631871" cy="275580"/>
          </a:xfrm>
          <a:prstGeom prst="rect">
            <a:avLst/>
          </a:prstGeom>
          <a:ln>
            <a:noFill/>
          </a:ln>
        </p:spPr>
        <p:txBody>
          <a:bodyPr anchor="t" anchorCtr="0"/>
          <a:lstStyle>
            <a:lvl1pPr marL="0" indent="0" algn="l">
              <a:buNone/>
              <a:defRPr sz="11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DATE: 3 October 2014</a:t>
            </a:r>
          </a:p>
        </p:txBody>
      </p:sp>
    </p:spTree>
    <p:extLst>
      <p:ext uri="{BB962C8B-B14F-4D97-AF65-F5344CB8AC3E}">
        <p14:creationId xmlns:p14="http://schemas.microsoft.com/office/powerpoint/2010/main" val="40048387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Page Option1">
    <p:spTree>
      <p:nvGrpSpPr>
        <p:cNvPr id="1" name=""/>
        <p:cNvGrpSpPr/>
        <p:nvPr/>
      </p:nvGrpSpPr>
      <p:grpSpPr>
        <a:xfrm>
          <a:off x="0" y="0"/>
          <a:ext cx="0" cy="0"/>
          <a:chOff x="0" y="0"/>
          <a:chExt cx="0" cy="0"/>
        </a:xfrm>
      </p:grpSpPr>
      <p:sp>
        <p:nvSpPr>
          <p:cNvPr id="7" name="Rectangle 6"/>
          <p:cNvSpPr/>
          <p:nvPr userDrawn="1"/>
        </p:nvSpPr>
        <p:spPr>
          <a:xfrm>
            <a:off x="181428" y="181429"/>
            <a:ext cx="8772072" cy="6504214"/>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C21_190.5x254_PowerPoint_Images_Cov v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383024" cy="6858000"/>
          </a:xfrm>
          <a:prstGeom prst="rect">
            <a:avLst/>
          </a:prstGeom>
        </p:spPr>
      </p:pic>
      <p:pic>
        <p:nvPicPr>
          <p:cNvPr id="9" name="Picture 8" descr="MQU_MAS_HOR_RGB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42" y="433616"/>
            <a:ext cx="1595918" cy="477965"/>
          </a:xfrm>
          <a:prstGeom prst="rect">
            <a:avLst/>
          </a:prstGeom>
        </p:spPr>
      </p:pic>
      <p:sp>
        <p:nvSpPr>
          <p:cNvPr id="10" name="Text Placeholder 2"/>
          <p:cNvSpPr>
            <a:spLocks noGrp="1"/>
          </p:cNvSpPr>
          <p:nvPr>
            <p:ph type="body" idx="1" hasCustomPrompt="1"/>
          </p:nvPr>
        </p:nvSpPr>
        <p:spPr>
          <a:xfrm>
            <a:off x="4620976" y="2732541"/>
            <a:ext cx="4232738" cy="639762"/>
          </a:xfrm>
          <a:prstGeom prst="rect">
            <a:avLst/>
          </a:prstGeom>
          <a:ln>
            <a:noFill/>
          </a:ln>
        </p:spPr>
        <p:txBody>
          <a:bodyPr anchor="ctr" anchorCtr="0"/>
          <a:lstStyle>
            <a:lvl1pPr marL="0" indent="0" algn="l">
              <a:buNone/>
              <a:defRPr sz="3200" b="1" baseline="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Section title</a:t>
            </a:r>
          </a:p>
        </p:txBody>
      </p:sp>
      <p:sp>
        <p:nvSpPr>
          <p:cNvPr id="11" name="Text Placeholder 2"/>
          <p:cNvSpPr>
            <a:spLocks noGrp="1"/>
          </p:cNvSpPr>
          <p:nvPr>
            <p:ph type="body" idx="13" hasCustomPrompt="1"/>
          </p:nvPr>
        </p:nvSpPr>
        <p:spPr>
          <a:xfrm>
            <a:off x="4620976" y="3329214"/>
            <a:ext cx="4232738" cy="496816"/>
          </a:xfrm>
          <a:prstGeom prst="rect">
            <a:avLst/>
          </a:prstGeom>
          <a:ln>
            <a:noFill/>
          </a:ln>
        </p:spPr>
        <p:txBody>
          <a:bodyPr anchor="t" anchorCtr="0">
            <a:normAutofit/>
          </a:bodyPr>
          <a:lstStyle>
            <a:lvl1pPr marL="0" indent="0" algn="l">
              <a:buNone/>
              <a:defRPr sz="1800" b="0" cap="all">
                <a:solidFill>
                  <a:srgbClr val="611723"/>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SUBHEAD</a:t>
            </a:r>
          </a:p>
        </p:txBody>
      </p:sp>
      <p:sp>
        <p:nvSpPr>
          <p:cNvPr id="12" name="Text Placeholder 2"/>
          <p:cNvSpPr>
            <a:spLocks noGrp="1"/>
          </p:cNvSpPr>
          <p:nvPr>
            <p:ph type="body" idx="14" hasCustomPrompt="1"/>
          </p:nvPr>
        </p:nvSpPr>
        <p:spPr>
          <a:xfrm>
            <a:off x="4620975" y="6183276"/>
            <a:ext cx="4329501" cy="275580"/>
          </a:xfrm>
          <a:prstGeom prst="rect">
            <a:avLst/>
          </a:prstGeom>
          <a:ln>
            <a:noFill/>
          </a:ln>
        </p:spPr>
        <p:txBody>
          <a:bodyPr anchor="t" anchorCtr="0"/>
          <a:lstStyle>
            <a:lvl1pPr marL="0" indent="0" algn="l">
              <a:buNone/>
              <a:defRPr sz="11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DATE: 3 October 2014</a:t>
            </a:r>
          </a:p>
        </p:txBody>
      </p:sp>
    </p:spTree>
    <p:extLst>
      <p:ext uri="{BB962C8B-B14F-4D97-AF65-F5344CB8AC3E}">
        <p14:creationId xmlns:p14="http://schemas.microsoft.com/office/powerpoint/2010/main" val="30813090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Page Option2">
    <p:spTree>
      <p:nvGrpSpPr>
        <p:cNvPr id="1" name=""/>
        <p:cNvGrpSpPr/>
        <p:nvPr/>
      </p:nvGrpSpPr>
      <p:grpSpPr>
        <a:xfrm>
          <a:off x="0" y="0"/>
          <a:ext cx="0" cy="0"/>
          <a:chOff x="0" y="0"/>
          <a:chExt cx="0" cy="0"/>
        </a:xfrm>
      </p:grpSpPr>
      <p:sp>
        <p:nvSpPr>
          <p:cNvPr id="6" name="Rectangle 5"/>
          <p:cNvSpPr/>
          <p:nvPr userDrawn="1"/>
        </p:nvSpPr>
        <p:spPr>
          <a:xfrm>
            <a:off x="181427" y="181429"/>
            <a:ext cx="8781143" cy="6504214"/>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7200" y="1451429"/>
            <a:ext cx="8229600" cy="580571"/>
          </a:xfrm>
        </p:spPr>
        <p:txBody>
          <a:bodyPr anchor="t" anchorCtr="0">
            <a:normAutofit/>
          </a:bodyPr>
          <a:lstStyle>
            <a:lvl1pPr algn="l">
              <a:defRPr sz="3200" b="1">
                <a:latin typeface="Arial"/>
                <a:cs typeface="Arial"/>
              </a:defRPr>
            </a:lvl1pPr>
          </a:lstStyle>
          <a:p>
            <a:r>
              <a:rPr lang="en-AU" dirty="0"/>
              <a:t>Section title</a:t>
            </a:r>
            <a:endParaRPr lang="en-US" dirty="0"/>
          </a:p>
        </p:txBody>
      </p:sp>
      <p:pic>
        <p:nvPicPr>
          <p:cNvPr id="7" name="Picture 6" descr="MAC21_190.5x254_PowerPoint_Images_Section 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30656"/>
            <a:ext cx="9144000" cy="3139440"/>
          </a:xfrm>
          <a:prstGeom prst="rect">
            <a:avLst/>
          </a:prstGeom>
        </p:spPr>
      </p:pic>
      <p:pic>
        <p:nvPicPr>
          <p:cNvPr id="8" name="Picture 7" descr="MQU_MAS_HOR_RGB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42" y="433616"/>
            <a:ext cx="1595918" cy="477965"/>
          </a:xfrm>
          <a:prstGeom prst="rect">
            <a:avLst/>
          </a:prstGeom>
        </p:spPr>
      </p:pic>
      <p:sp>
        <p:nvSpPr>
          <p:cNvPr id="11" name="Content Placeholder 10"/>
          <p:cNvSpPr>
            <a:spLocks noGrp="1"/>
          </p:cNvSpPr>
          <p:nvPr>
            <p:ph sz="quarter" idx="10" hasCustomPrompt="1"/>
          </p:nvPr>
        </p:nvSpPr>
        <p:spPr>
          <a:xfrm>
            <a:off x="466120" y="2031244"/>
            <a:ext cx="8224309" cy="448280"/>
          </a:xfrm>
          <a:prstGeom prst="rect">
            <a:avLst/>
          </a:prstGeom>
        </p:spPr>
        <p:txBody>
          <a:bodyPr>
            <a:normAutofit/>
          </a:bodyPr>
          <a:lstStyle>
            <a:lvl1pPr marL="0" indent="0">
              <a:buNone/>
              <a:defRPr sz="1800" cap="all">
                <a:solidFill>
                  <a:srgbClr val="611723"/>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SUBTITLE</a:t>
            </a:r>
          </a:p>
        </p:txBody>
      </p:sp>
    </p:spTree>
    <p:extLst>
      <p:ext uri="{BB962C8B-B14F-4D97-AF65-F5344CB8AC3E}">
        <p14:creationId xmlns:p14="http://schemas.microsoft.com/office/powerpoint/2010/main" val="1790835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amp; Lex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2"/>
          <p:cNvSpPr>
            <a:spLocks noGrp="1"/>
          </p:cNvSpPr>
          <p:nvPr>
            <p:ph idx="1" hasCustomPrompt="1"/>
          </p:nvPr>
        </p:nvSpPr>
        <p:spPr>
          <a:xfrm>
            <a:off x="4051300" y="1728979"/>
            <a:ext cx="4660900" cy="4519421"/>
          </a:xfrm>
          <a:prstGeom prst="rect">
            <a:avLst/>
          </a:prstGeom>
        </p:spPr>
        <p:txBody>
          <a:bodyPr vert="horz" lIns="91440" tIns="45720" rIns="91440" bIns="45720" numCol="1" spcCol="0" rtlCol="0">
            <a:normAutofit/>
          </a:bodyPr>
          <a:lstStyle>
            <a:lvl3pPr marL="723900" indent="0">
              <a:buFontTx/>
              <a:buNone/>
              <a:defRPr lang="en-AU" sz="1800" b="1" kern="1200" cap="all" baseline="0" dirty="0" smtClean="0">
                <a:solidFill>
                  <a:schemeClr val="tx2"/>
                </a:solidFill>
                <a:latin typeface="+mj-lt"/>
                <a:ea typeface="+mn-ea"/>
                <a:cs typeface="Arial"/>
              </a:defRPr>
            </a:lvl3pPr>
            <a:lvl4pPr marL="0" indent="0">
              <a:buFontTx/>
              <a:buNone/>
              <a:defRPr lang="en-AU" sz="1800" b="0" kern="1200" cap="none" dirty="0" smtClean="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a:p>
            <a:pPr lvl="3"/>
            <a:endParaRPr lang="en-AU" dirty="0"/>
          </a:p>
          <a:p>
            <a:pPr lvl="3"/>
            <a:endParaRPr lang="en-AU" dirty="0"/>
          </a:p>
          <a:p>
            <a:pPr lvl="3"/>
            <a:endParaRPr lang="en-AU" dirty="0"/>
          </a:p>
        </p:txBody>
      </p:sp>
      <p:sp>
        <p:nvSpPr>
          <p:cNvPr id="6" name="Picture Placeholder 15"/>
          <p:cNvSpPr>
            <a:spLocks noGrp="1"/>
          </p:cNvSpPr>
          <p:nvPr>
            <p:ph type="pic" sz="quarter" idx="16" hasCustomPrompt="1"/>
          </p:nvPr>
        </p:nvSpPr>
        <p:spPr>
          <a:xfrm>
            <a:off x="562126" y="1753552"/>
            <a:ext cx="3095474" cy="2691447"/>
          </a:xfrm>
          <a:prstGeom prst="rect">
            <a:avLst/>
          </a:prstGeom>
        </p:spPr>
        <p:txBody>
          <a:bodyPr>
            <a:normAutofit/>
          </a:bodyPr>
          <a:lstStyle>
            <a:lvl1pPr marL="0" indent="0">
              <a:buFontTx/>
              <a:buNone/>
              <a:defRPr sz="1600"/>
            </a:lvl1pPr>
          </a:lstStyle>
          <a:p>
            <a:r>
              <a:rPr lang="en-US" dirty="0"/>
              <a:t>Click icon to insert picture or SmartArt</a:t>
            </a:r>
          </a:p>
        </p:txBody>
      </p:sp>
      <p:sp>
        <p:nvSpPr>
          <p:cNvPr id="7" name="Text Placeholder 12"/>
          <p:cNvSpPr>
            <a:spLocks noGrp="1"/>
          </p:cNvSpPr>
          <p:nvPr>
            <p:ph type="body" sz="quarter" idx="17" hasCustomPrompt="1"/>
          </p:nvPr>
        </p:nvSpPr>
        <p:spPr>
          <a:xfrm>
            <a:off x="460072" y="846666"/>
            <a:ext cx="6397928" cy="532191"/>
          </a:xfrm>
          <a:prstGeom prst="rect">
            <a:avLst/>
          </a:prstGeom>
        </p:spPr>
        <p:txBody>
          <a:bodyPr>
            <a:normAutofit/>
          </a:bodyPr>
          <a:lstStyle>
            <a:lvl1pPr marL="0" indent="0">
              <a:buFontTx/>
              <a:buNone/>
              <a:defRPr sz="1800" cap="all">
                <a:solidFill>
                  <a:schemeClr val="tx2"/>
                </a:solidFill>
                <a:latin typeface="+mj-lt"/>
              </a:defRPr>
            </a:lvl1pPr>
          </a:lstStyle>
          <a:p>
            <a:pPr lvl="0"/>
            <a:r>
              <a:rPr lang="en-AU" dirty="0"/>
              <a:t>SUBHEAD</a:t>
            </a:r>
          </a:p>
        </p:txBody>
      </p:sp>
    </p:spTree>
    <p:extLst>
      <p:ext uri="{BB962C8B-B14F-4D97-AF65-F5344CB8AC3E}">
        <p14:creationId xmlns:p14="http://schemas.microsoft.com/office/powerpoint/2010/main" val="4821594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Page Option3">
    <p:spTree>
      <p:nvGrpSpPr>
        <p:cNvPr id="1" name=""/>
        <p:cNvGrpSpPr/>
        <p:nvPr/>
      </p:nvGrpSpPr>
      <p:grpSpPr>
        <a:xfrm>
          <a:off x="0" y="0"/>
          <a:ext cx="0" cy="0"/>
          <a:chOff x="0" y="0"/>
          <a:chExt cx="0" cy="0"/>
        </a:xfrm>
      </p:grpSpPr>
      <p:sp>
        <p:nvSpPr>
          <p:cNvPr id="14" name="Rectangle 13"/>
          <p:cNvSpPr/>
          <p:nvPr userDrawn="1"/>
        </p:nvSpPr>
        <p:spPr>
          <a:xfrm>
            <a:off x="181427" y="181429"/>
            <a:ext cx="8781143" cy="6489095"/>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MAC21_190.5x254_PowerPoint_Images_Section 1 cop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49296"/>
            <a:ext cx="9144000" cy="4108704"/>
          </a:xfrm>
          <a:prstGeom prst="rect">
            <a:avLst/>
          </a:prstGeom>
        </p:spPr>
      </p:pic>
      <p:sp>
        <p:nvSpPr>
          <p:cNvPr id="2" name="Title 1"/>
          <p:cNvSpPr>
            <a:spLocks noGrp="1"/>
          </p:cNvSpPr>
          <p:nvPr>
            <p:ph type="title" hasCustomPrompt="1"/>
          </p:nvPr>
        </p:nvSpPr>
        <p:spPr>
          <a:xfrm>
            <a:off x="457200" y="1421183"/>
            <a:ext cx="8229600" cy="631448"/>
          </a:xfrm>
        </p:spPr>
        <p:txBody>
          <a:bodyPr>
            <a:normAutofit/>
          </a:bodyPr>
          <a:lstStyle>
            <a:lvl1pPr algn="l">
              <a:defRPr sz="3200" b="1">
                <a:latin typeface="Arial"/>
                <a:cs typeface="Arial"/>
              </a:defRPr>
            </a:lvl1pPr>
          </a:lstStyle>
          <a:p>
            <a:r>
              <a:rPr lang="en-AU" dirty="0"/>
              <a:t>Section title</a:t>
            </a:r>
            <a:endParaRPr lang="en-US" dirty="0"/>
          </a:p>
        </p:txBody>
      </p:sp>
      <p:sp>
        <p:nvSpPr>
          <p:cNvPr id="12" name="Content Placeholder 11"/>
          <p:cNvSpPr>
            <a:spLocks noGrp="1"/>
          </p:cNvSpPr>
          <p:nvPr>
            <p:ph sz="quarter" idx="10" hasCustomPrompt="1"/>
          </p:nvPr>
        </p:nvSpPr>
        <p:spPr>
          <a:xfrm>
            <a:off x="466345" y="2026246"/>
            <a:ext cx="8218035" cy="416983"/>
          </a:xfrm>
          <a:prstGeom prst="rect">
            <a:avLst/>
          </a:prstGeom>
        </p:spPr>
        <p:txBody>
          <a:bodyPr>
            <a:normAutofit/>
          </a:bodyPr>
          <a:lstStyle>
            <a:lvl1pPr marL="0" indent="0">
              <a:buNone/>
              <a:defRPr sz="1800" cap="all">
                <a:solidFill>
                  <a:srgbClr val="611723"/>
                </a:solidFill>
                <a:latin typeface="Arial"/>
                <a:cs typeface="Arial"/>
              </a:defRPr>
            </a:lvl1pPr>
          </a:lstStyle>
          <a:p>
            <a:pPr lvl="0"/>
            <a:r>
              <a:rPr lang="en-US" dirty="0"/>
              <a:t>SUBTITLE</a:t>
            </a:r>
          </a:p>
        </p:txBody>
      </p:sp>
      <p:pic>
        <p:nvPicPr>
          <p:cNvPr id="13" name="Picture 12" descr="MQU_MAS_HOR_RGB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642" y="433616"/>
            <a:ext cx="1595918" cy="477965"/>
          </a:xfrm>
          <a:prstGeom prst="rect">
            <a:avLst/>
          </a:prstGeom>
        </p:spPr>
      </p:pic>
    </p:spTree>
    <p:extLst>
      <p:ext uri="{BB962C8B-B14F-4D97-AF65-F5344CB8AC3E}">
        <p14:creationId xmlns:p14="http://schemas.microsoft.com/office/powerpoint/2010/main" val="35206961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Rectangle 4"/>
          <p:cNvSpPr/>
          <p:nvPr userDrawn="1"/>
        </p:nvSpPr>
        <p:spPr>
          <a:xfrm>
            <a:off x="181427" y="194129"/>
            <a:ext cx="8781143" cy="6489095"/>
          </a:xfrm>
          <a:prstGeom prst="rect">
            <a:avLst/>
          </a:prstGeom>
          <a:solidFill>
            <a:srgbClr val="D6D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457200" y="1433883"/>
            <a:ext cx="8229600" cy="631448"/>
          </a:xfrm>
        </p:spPr>
        <p:txBody>
          <a:bodyPr>
            <a:normAutofit/>
          </a:bodyPr>
          <a:lstStyle>
            <a:lvl1pPr algn="l">
              <a:defRPr sz="3200" b="1" baseline="0">
                <a:latin typeface="Arial"/>
                <a:cs typeface="Arial"/>
              </a:defRPr>
            </a:lvl1pPr>
          </a:lstStyle>
          <a:p>
            <a:r>
              <a:rPr lang="en-AU" dirty="0"/>
              <a:t>Basic template pages</a:t>
            </a:r>
            <a:endParaRPr lang="en-US" dirty="0"/>
          </a:p>
        </p:txBody>
      </p:sp>
      <p:pic>
        <p:nvPicPr>
          <p:cNvPr id="8" name="Picture 7" descr="MQU_MAS_HOR_RGB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6642" y="446316"/>
            <a:ext cx="1595918" cy="477965"/>
          </a:xfrm>
          <a:prstGeom prst="rect">
            <a:avLst/>
          </a:prstGeom>
        </p:spPr>
      </p:pic>
      <p:sp>
        <p:nvSpPr>
          <p:cNvPr id="10" name="TextBox 9"/>
          <p:cNvSpPr txBox="1"/>
          <p:nvPr userDrawn="1"/>
        </p:nvSpPr>
        <p:spPr>
          <a:xfrm>
            <a:off x="457200" y="2387600"/>
            <a:ext cx="8242300" cy="673100"/>
          </a:xfrm>
          <a:prstGeom prst="rect">
            <a:avLst/>
          </a:prstGeom>
        </p:spPr>
        <p:txBody>
          <a:bodyPr vert="horz" wrap="square" lIns="91440" tIns="45720" rIns="91440" bIns="45720" numCol="3" spcCol="180000" rtlCol="0">
            <a:normAutofit/>
          </a:bodyPr>
          <a:lstStyle/>
          <a:p>
            <a:pPr marL="0" marR="0" indent="0" algn="l" defTabSz="457200" rtl="0" eaLnBrk="1" fontAlgn="auto" latinLnBrk="0" hangingPunct="1">
              <a:lnSpc>
                <a:spcPct val="100000"/>
              </a:lnSpc>
              <a:spcBef>
                <a:spcPts val="0"/>
              </a:spcBef>
              <a:spcAft>
                <a:spcPts val="300"/>
              </a:spcAft>
              <a:buClrTx/>
              <a:buSzTx/>
              <a:buFontTx/>
              <a:buNone/>
              <a:tabLst/>
            </a:pPr>
            <a:endParaRPr lang="en-US" b="0" i="0" cap="none" dirty="0">
              <a:solidFill>
                <a:schemeClr val="tx1"/>
              </a:solidFill>
              <a:latin typeface="Georgia"/>
              <a:cs typeface="Georgia"/>
            </a:endParaRPr>
          </a:p>
        </p:txBody>
      </p:sp>
    </p:spTree>
    <p:extLst>
      <p:ext uri="{BB962C8B-B14F-4D97-AF65-F5344CB8AC3E}">
        <p14:creationId xmlns:p14="http://schemas.microsoft.com/office/powerpoint/2010/main" val="7952651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age Picture &amp; Title Layout">
    <p:spTree>
      <p:nvGrpSpPr>
        <p:cNvPr id="1" name=""/>
        <p:cNvGrpSpPr/>
        <p:nvPr/>
      </p:nvGrpSpPr>
      <p:grpSpPr>
        <a:xfrm>
          <a:off x="0" y="0"/>
          <a:ext cx="0" cy="0"/>
          <a:chOff x="0" y="0"/>
          <a:chExt cx="0" cy="0"/>
        </a:xfrm>
      </p:grpSpPr>
      <p:sp>
        <p:nvSpPr>
          <p:cNvPr id="4" name="Picture Placeholder 3"/>
          <p:cNvSpPr>
            <a:spLocks noGrp="1"/>
          </p:cNvSpPr>
          <p:nvPr>
            <p:ph type="pic" sz="quarter" idx="11" hasCustomPrompt="1"/>
          </p:nvPr>
        </p:nvSpPr>
        <p:spPr>
          <a:xfrm>
            <a:off x="183885" y="1465263"/>
            <a:ext cx="8780727" cy="5218112"/>
          </a:xfrm>
          <a:prstGeom prst="rect">
            <a:avLst/>
          </a:prstGeom>
        </p:spPr>
        <p:txBody>
          <a:bodyPr/>
          <a:lstStyle>
            <a:lvl1pPr marL="0" marR="0" indent="0" algn="l" defTabSz="457200" rtl="0" eaLnBrk="1" fontAlgn="auto" latinLnBrk="0" hangingPunct="1">
              <a:lnSpc>
                <a:spcPct val="100000"/>
              </a:lnSpc>
              <a:spcBef>
                <a:spcPts val="0"/>
              </a:spcBef>
              <a:spcAft>
                <a:spcPts val="300"/>
              </a:spcAft>
              <a:buClrTx/>
              <a:buSzTx/>
              <a:buFont typeface="Arial"/>
              <a:buNone/>
              <a:tabLst/>
              <a:defRPr baseline="0"/>
            </a:lvl1pPr>
          </a:lstStyle>
          <a:p>
            <a:r>
              <a:rPr lang="en-US" dirty="0"/>
              <a:t>Click to insert picture, SmartArt or movie</a:t>
            </a:r>
          </a:p>
        </p:txBody>
      </p:sp>
      <p:sp>
        <p:nvSpPr>
          <p:cNvPr id="2" name="Title 1"/>
          <p:cNvSpPr>
            <a:spLocks noGrp="1"/>
          </p:cNvSpPr>
          <p:nvPr>
            <p:ph type="title" hasCustomPrompt="1"/>
          </p:nvPr>
        </p:nvSpPr>
        <p:spPr>
          <a:xfrm>
            <a:off x="641048" y="2863019"/>
            <a:ext cx="8045752" cy="608315"/>
          </a:xfrm>
        </p:spPr>
        <p:txBody>
          <a:bodyPr>
            <a:normAutofit/>
          </a:bodyPr>
          <a:lstStyle>
            <a:lvl1pPr algn="l">
              <a:defRPr sz="3200" b="1">
                <a:solidFill>
                  <a:schemeClr val="bg1"/>
                </a:solidFill>
                <a:latin typeface="Arial"/>
                <a:cs typeface="Arial"/>
              </a:defRPr>
            </a:lvl1pPr>
          </a:lstStyle>
          <a:p>
            <a:r>
              <a:rPr lang="en-AU" dirty="0"/>
              <a:t>Section title</a:t>
            </a:r>
            <a:endParaRPr lang="en-US" dirty="0"/>
          </a:p>
        </p:txBody>
      </p:sp>
      <p:sp>
        <p:nvSpPr>
          <p:cNvPr id="10" name="Content Placeholder 9"/>
          <p:cNvSpPr>
            <a:spLocks noGrp="1"/>
          </p:cNvSpPr>
          <p:nvPr>
            <p:ph sz="quarter" idx="10" hasCustomPrompt="1"/>
          </p:nvPr>
        </p:nvSpPr>
        <p:spPr>
          <a:xfrm>
            <a:off x="641349" y="3477755"/>
            <a:ext cx="8049079" cy="459241"/>
          </a:xfrm>
          <a:prstGeom prst="rect">
            <a:avLst/>
          </a:prstGeom>
        </p:spPr>
        <p:txBody>
          <a:bodyPr>
            <a:noAutofit/>
          </a:bodyPr>
          <a:lstStyle>
            <a:lvl1pPr marL="0" indent="0">
              <a:buNone/>
              <a:defRPr sz="1800" cap="all">
                <a:solidFill>
                  <a:srgbClr val="FFFFFF"/>
                </a:solidFill>
                <a:latin typeface="Arial"/>
                <a:cs typeface="Arial"/>
              </a:defRPr>
            </a:lvl1pPr>
            <a:lvl2pPr>
              <a:defRPr sz="1600"/>
            </a:lvl2pPr>
            <a:lvl3pPr>
              <a:defRPr sz="1400"/>
            </a:lvl3pPr>
            <a:lvl4pPr>
              <a:defRPr sz="1200"/>
            </a:lvl4pPr>
            <a:lvl5pPr>
              <a:defRPr sz="1200"/>
            </a:lvl5pPr>
          </a:lstStyle>
          <a:p>
            <a:pPr lvl="0"/>
            <a:r>
              <a:rPr lang="en-US" dirty="0"/>
              <a:t>SUBTITLE</a:t>
            </a:r>
          </a:p>
        </p:txBody>
      </p:sp>
      <p:grpSp>
        <p:nvGrpSpPr>
          <p:cNvPr id="5" name="Group 4"/>
          <p:cNvGrpSpPr/>
          <p:nvPr userDrawn="1"/>
        </p:nvGrpSpPr>
        <p:grpSpPr>
          <a:xfrm>
            <a:off x="190500" y="175006"/>
            <a:ext cx="8763000" cy="1282700"/>
            <a:chOff x="190500" y="175006"/>
            <a:chExt cx="8763000" cy="1282700"/>
          </a:xfrm>
        </p:grpSpPr>
        <p:sp>
          <p:nvSpPr>
            <p:cNvPr id="3" name="Rectangle 2"/>
            <p:cNvSpPr/>
            <p:nvPr userDrawn="1"/>
          </p:nvSpPr>
          <p:spPr>
            <a:xfrm>
              <a:off x="190500" y="175006"/>
              <a:ext cx="8763000" cy="1282700"/>
            </a:xfrm>
            <a:prstGeom prst="rect">
              <a:avLst/>
            </a:prstGeom>
            <a:solidFill>
              <a:srgbClr val="D6D2C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7" name="Picture 6" descr="MQU_MAS_HOR_RGB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6642" y="446316"/>
              <a:ext cx="1595918" cy="477965"/>
            </a:xfrm>
            <a:prstGeom prst="rect">
              <a:avLst/>
            </a:prstGeom>
          </p:spPr>
        </p:pic>
      </p:grpSp>
    </p:spTree>
    <p:extLst>
      <p:ext uri="{BB962C8B-B14F-4D97-AF65-F5344CB8AC3E}">
        <p14:creationId xmlns:p14="http://schemas.microsoft.com/office/powerpoint/2010/main" val="15193188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Page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6" name="Title 1"/>
          <p:cNvSpPr>
            <a:spLocks noGrp="1"/>
          </p:cNvSpPr>
          <p:nvPr>
            <p:ph type="title" hasCustomPrompt="1"/>
          </p:nvPr>
        </p:nvSpPr>
        <p:spPr>
          <a:xfrm>
            <a:off x="641048" y="2863019"/>
            <a:ext cx="8045752" cy="608315"/>
          </a:xfrm>
        </p:spPr>
        <p:txBody>
          <a:bodyPr>
            <a:normAutofit/>
          </a:bodyPr>
          <a:lstStyle>
            <a:lvl1pPr algn="l">
              <a:defRPr sz="3200" b="1">
                <a:solidFill>
                  <a:schemeClr val="tx1"/>
                </a:solidFill>
                <a:latin typeface="Arial"/>
                <a:cs typeface="Arial"/>
              </a:defRPr>
            </a:lvl1pPr>
          </a:lstStyle>
          <a:p>
            <a:r>
              <a:rPr lang="en-AU" dirty="0"/>
              <a:t>Section title</a:t>
            </a:r>
            <a:endParaRPr lang="en-US" dirty="0"/>
          </a:p>
        </p:txBody>
      </p:sp>
      <p:sp>
        <p:nvSpPr>
          <p:cNvPr id="7" name="Content Placeholder 9"/>
          <p:cNvSpPr>
            <a:spLocks noGrp="1"/>
          </p:cNvSpPr>
          <p:nvPr>
            <p:ph sz="quarter" idx="12" hasCustomPrompt="1"/>
          </p:nvPr>
        </p:nvSpPr>
        <p:spPr>
          <a:xfrm>
            <a:off x="641349" y="3477755"/>
            <a:ext cx="8049079" cy="459241"/>
          </a:xfrm>
          <a:prstGeom prst="rect">
            <a:avLst/>
          </a:prstGeom>
        </p:spPr>
        <p:txBody>
          <a:bodyPr>
            <a:noAutofit/>
          </a:bodyPr>
          <a:lstStyle>
            <a:lvl1pPr marL="0" indent="0">
              <a:buNone/>
              <a:defRPr sz="1800" cap="all">
                <a:solidFill>
                  <a:srgbClr val="611723"/>
                </a:solidFill>
                <a:latin typeface="Arial"/>
                <a:cs typeface="Arial"/>
              </a:defRPr>
            </a:lvl1pPr>
            <a:lvl2pPr>
              <a:defRPr sz="1600"/>
            </a:lvl2pPr>
            <a:lvl3pPr>
              <a:defRPr sz="1400"/>
            </a:lvl3pPr>
            <a:lvl4pPr>
              <a:defRPr sz="1200"/>
            </a:lvl4pPr>
            <a:lvl5pPr>
              <a:defRPr sz="1200"/>
            </a:lvl5pPr>
          </a:lstStyle>
          <a:p>
            <a:pPr lvl="0"/>
            <a:r>
              <a:rPr lang="en-US" dirty="0"/>
              <a:t>SUBTITLE</a:t>
            </a:r>
          </a:p>
        </p:txBody>
      </p:sp>
      <p:grpSp>
        <p:nvGrpSpPr>
          <p:cNvPr id="8" name="Group 7"/>
          <p:cNvGrpSpPr/>
          <p:nvPr userDrawn="1"/>
        </p:nvGrpSpPr>
        <p:grpSpPr>
          <a:xfrm>
            <a:off x="190500" y="175006"/>
            <a:ext cx="8763000" cy="1282700"/>
            <a:chOff x="190500" y="175006"/>
            <a:chExt cx="8763000" cy="1282700"/>
          </a:xfrm>
        </p:grpSpPr>
        <p:sp>
          <p:nvSpPr>
            <p:cNvPr id="9" name="Rectangle 8"/>
            <p:cNvSpPr/>
            <p:nvPr userDrawn="1"/>
          </p:nvSpPr>
          <p:spPr>
            <a:xfrm>
              <a:off x="190500" y="175006"/>
              <a:ext cx="8763000" cy="1282700"/>
            </a:xfrm>
            <a:prstGeom prst="rect">
              <a:avLst/>
            </a:prstGeom>
            <a:solidFill>
              <a:srgbClr val="D6D2C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10" name="Picture 9" descr="MQU_MAS_HOR_RGB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6642" y="446316"/>
              <a:ext cx="1595918" cy="477965"/>
            </a:xfrm>
            <a:prstGeom prst="rect">
              <a:avLst/>
            </a:prstGeom>
          </p:spPr>
        </p:pic>
      </p:grpSp>
    </p:spTree>
    <p:extLst>
      <p:ext uri="{BB962C8B-B14F-4D97-AF65-F5344CB8AC3E}">
        <p14:creationId xmlns:p14="http://schemas.microsoft.com/office/powerpoint/2010/main" val="38159990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2" name="Title 1"/>
          <p:cNvSpPr>
            <a:spLocks noGrp="1"/>
          </p:cNvSpPr>
          <p:nvPr>
            <p:ph type="title"/>
          </p:nvPr>
        </p:nvSpPr>
        <p:spPr/>
        <p:txBody>
          <a:bodyPr/>
          <a:lstStyle/>
          <a:p>
            <a:r>
              <a:rPr lang="en-US"/>
              <a:t>Click to edit Master title style</a:t>
            </a:r>
            <a:endParaRPr lang="en-AU"/>
          </a:p>
        </p:txBody>
      </p:sp>
      <p:sp>
        <p:nvSpPr>
          <p:cNvPr id="7" name="Text Placeholder 12"/>
          <p:cNvSpPr>
            <a:spLocks noGrp="1"/>
          </p:cNvSpPr>
          <p:nvPr>
            <p:ph type="body" sz="quarter" idx="17"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8" name="Text Placeholder 2"/>
          <p:cNvSpPr>
            <a:spLocks noGrp="1"/>
          </p:cNvSpPr>
          <p:nvPr>
            <p:ph idx="1" hasCustomPrompt="1"/>
          </p:nvPr>
        </p:nvSpPr>
        <p:spPr>
          <a:xfrm>
            <a:off x="445641" y="1728979"/>
            <a:ext cx="8266559" cy="4519421"/>
          </a:xfrm>
          <a:prstGeom prst="rect">
            <a:avLst/>
          </a:prstGeom>
        </p:spPr>
        <p:txBody>
          <a:bodyPr vert="horz" lIns="91440" tIns="45720" rIns="91440" bIns="45720" numCol="1" spcCol="0" rtlCol="0">
            <a:normAutofit/>
          </a:bodyPr>
          <a:lstStyle>
            <a:lvl3pPr marL="0" indent="0">
              <a:buFontTx/>
              <a:buNone/>
              <a:defRPr b="1" cap="all" baseline="0">
                <a:solidFill>
                  <a:schemeClr val="tx2"/>
                </a:solidFill>
                <a:latin typeface="+mj-lt"/>
              </a:defRPr>
            </a:lvl3pPr>
            <a:lvl4pPr marL="0" indent="0">
              <a:buFontTx/>
              <a:buNone/>
              <a:defRPr/>
            </a:lvl4pPr>
            <a:lvl5pPr marL="1257300" indent="0">
              <a:buNone/>
              <a:defRPr/>
            </a:lvl5pPr>
          </a:lstStyle>
          <a:p>
            <a:pPr lvl="2"/>
            <a:r>
              <a:rPr lang="en-AU" dirty="0"/>
              <a:t>THIRD LEVEL</a:t>
            </a:r>
          </a:p>
          <a:p>
            <a:pPr lvl="3"/>
            <a:r>
              <a:rPr lang="en-AU" dirty="0"/>
              <a:t>Fourth level</a:t>
            </a:r>
          </a:p>
          <a:p>
            <a:pPr lvl="3"/>
            <a:endParaRPr lang="en-AU" dirty="0"/>
          </a:p>
        </p:txBody>
      </p:sp>
    </p:spTree>
    <p:extLst>
      <p:ext uri="{BB962C8B-B14F-4D97-AF65-F5344CB8AC3E}">
        <p14:creationId xmlns:p14="http://schemas.microsoft.com/office/powerpoint/2010/main" val="25775126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o Dividing Lin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pic>
        <p:nvPicPr>
          <p:cNvPr id="5" name="Picture 4" descr="MQU_MAS_HOR_RGB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6642" y="446316"/>
            <a:ext cx="1595918" cy="477965"/>
          </a:xfrm>
          <a:prstGeom prst="rect">
            <a:avLst/>
          </a:prstGeom>
        </p:spPr>
      </p:pic>
      <p:sp>
        <p:nvSpPr>
          <p:cNvPr id="6" name="Title 1"/>
          <p:cNvSpPr>
            <a:spLocks noGrp="1"/>
          </p:cNvSpPr>
          <p:nvPr>
            <p:ph type="title"/>
          </p:nvPr>
        </p:nvSpPr>
        <p:spPr>
          <a:xfrm>
            <a:off x="457200" y="274639"/>
            <a:ext cx="6400800" cy="644600"/>
          </a:xfrm>
        </p:spPr>
        <p:txBody>
          <a:bodyPr/>
          <a:lstStyle>
            <a:lvl1pPr>
              <a:buFontTx/>
              <a:buNone/>
              <a:defRPr/>
            </a:lvl1pPr>
          </a:lstStyle>
          <a:p>
            <a:r>
              <a:rPr lang="en-AU"/>
              <a:t>Click to edit Master title style</a:t>
            </a:r>
            <a:endParaRPr lang="en-US"/>
          </a:p>
        </p:txBody>
      </p:sp>
      <p:sp>
        <p:nvSpPr>
          <p:cNvPr id="7"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8" name="Text Placeholder 2"/>
          <p:cNvSpPr>
            <a:spLocks noGrp="1"/>
          </p:cNvSpPr>
          <p:nvPr>
            <p:ph idx="1" hasCustomPrompt="1"/>
          </p:nvPr>
        </p:nvSpPr>
        <p:spPr>
          <a:xfrm>
            <a:off x="445641" y="1728979"/>
            <a:ext cx="8266559" cy="4519421"/>
          </a:xfrm>
          <a:prstGeom prst="rect">
            <a:avLst/>
          </a:prstGeom>
        </p:spPr>
        <p:txBody>
          <a:bodyPr vert="horz" lIns="91440" tIns="45720" rIns="91440" bIns="45720" numCol="1" spcCol="0" rtlCol="0">
            <a:normAutofit/>
          </a:bodyPr>
          <a:lstStyle>
            <a:lvl3pPr marL="0" indent="0">
              <a:buFontTx/>
              <a:buNone/>
              <a:defRPr b="1" cap="all" baseline="0">
                <a:solidFill>
                  <a:schemeClr val="tx2"/>
                </a:solidFill>
                <a:latin typeface="+mj-lt"/>
              </a:defRPr>
            </a:lvl3pPr>
            <a:lvl4pPr marL="0" indent="0">
              <a:buFontTx/>
              <a:buNone/>
              <a:defRPr/>
            </a:lvl4pPr>
            <a:lvl5pPr marL="1257300" indent="0">
              <a:buNone/>
              <a:defRPr/>
            </a:lvl5pPr>
          </a:lstStyle>
          <a:p>
            <a:pPr lvl="2"/>
            <a:r>
              <a:rPr lang="en-AU" dirty="0"/>
              <a:t>THIRD LEVEL</a:t>
            </a:r>
          </a:p>
          <a:p>
            <a:pPr lvl="3"/>
            <a:r>
              <a:rPr lang="en-AU" dirty="0"/>
              <a:t>Fourth level</a:t>
            </a:r>
          </a:p>
          <a:p>
            <a:pPr lvl="3"/>
            <a:endParaRPr lang="en-AU" dirty="0"/>
          </a:p>
        </p:txBody>
      </p:sp>
    </p:spTree>
    <p:extLst>
      <p:ext uri="{BB962C8B-B14F-4D97-AF65-F5344CB8AC3E}">
        <p14:creationId xmlns:p14="http://schemas.microsoft.com/office/powerpoint/2010/main" val="9707196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69CD1FA-A74C-4AC8-9286-A1172EA4FFB2}"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4A5B14-A691-46F6-8AEB-066F4A67A4AE}" type="slidenum">
              <a:rPr lang="en-GB" smtClean="0"/>
              <a:t>‹#›</a:t>
            </a:fld>
            <a:endParaRPr lang="en-GB"/>
          </a:p>
        </p:txBody>
      </p:sp>
    </p:spTree>
    <p:extLst>
      <p:ext uri="{BB962C8B-B14F-4D97-AF65-F5344CB8AC3E}">
        <p14:creationId xmlns:p14="http://schemas.microsoft.com/office/powerpoint/2010/main" val="121657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Picture Placeholder 15"/>
          <p:cNvSpPr>
            <a:spLocks noGrp="1"/>
          </p:cNvSpPr>
          <p:nvPr>
            <p:ph type="pic" sz="quarter" idx="16" hasCustomPrompt="1"/>
          </p:nvPr>
        </p:nvSpPr>
        <p:spPr>
          <a:xfrm>
            <a:off x="803426" y="1753552"/>
            <a:ext cx="7451574" cy="3897948"/>
          </a:xfrm>
          <a:prstGeom prst="rect">
            <a:avLst/>
          </a:prstGeom>
        </p:spPr>
        <p:txBody>
          <a:bodyPr>
            <a:normAutofit/>
          </a:bodyPr>
          <a:lstStyle>
            <a:lvl1pPr marL="0" indent="0">
              <a:buFontTx/>
              <a:buNone/>
              <a:defRPr sz="1600" baseline="0"/>
            </a:lvl1pPr>
          </a:lstStyle>
          <a:p>
            <a:r>
              <a:rPr lang="en-US" dirty="0"/>
              <a:t>Click icon to insert picture or SmartArt</a:t>
            </a:r>
          </a:p>
        </p:txBody>
      </p:sp>
      <p:sp>
        <p:nvSpPr>
          <p:cNvPr id="6" name="Text Placeholder 12"/>
          <p:cNvSpPr>
            <a:spLocks noGrp="1"/>
          </p:cNvSpPr>
          <p:nvPr>
            <p:ph type="body" sz="quarter" idx="17"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14" name="Text Placeholder 12"/>
          <p:cNvSpPr>
            <a:spLocks noGrp="1"/>
          </p:cNvSpPr>
          <p:nvPr>
            <p:ph type="body" sz="quarter" idx="20" hasCustomPrompt="1"/>
          </p:nvPr>
        </p:nvSpPr>
        <p:spPr>
          <a:xfrm>
            <a:off x="802972" y="5685367"/>
            <a:ext cx="6397928" cy="309033"/>
          </a:xfrm>
          <a:prstGeom prst="rect">
            <a:avLst/>
          </a:prstGeom>
        </p:spPr>
        <p:txBody>
          <a:bodyPr tIns="0">
            <a:noAutofit/>
          </a:bodyPr>
          <a:lstStyle>
            <a:lvl1pPr marL="0" indent="0">
              <a:buFontTx/>
              <a:buNone/>
              <a:defRPr lang="en-AU" sz="1800" b="0" kern="1200" cap="none" dirty="0" smtClean="0">
                <a:solidFill>
                  <a:schemeClr val="tx1"/>
                </a:solidFill>
                <a:latin typeface="Georgia"/>
                <a:ea typeface="+mn-ea"/>
                <a:cs typeface="Georgia"/>
              </a:defRPr>
            </a:lvl1pPr>
            <a:lvl4pPr>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Picture title</a:t>
            </a:r>
          </a:p>
        </p:txBody>
      </p:sp>
      <p:sp>
        <p:nvSpPr>
          <p:cNvPr id="15" name="Text Placeholder 12"/>
          <p:cNvSpPr>
            <a:spLocks noGrp="1"/>
          </p:cNvSpPr>
          <p:nvPr>
            <p:ph type="body" sz="quarter" idx="21" hasCustomPrompt="1"/>
          </p:nvPr>
        </p:nvSpPr>
        <p:spPr>
          <a:xfrm>
            <a:off x="802972" y="6000080"/>
            <a:ext cx="6397928" cy="324520"/>
          </a:xfrm>
          <a:prstGeom prst="rect">
            <a:avLst/>
          </a:prstGeom>
        </p:spPr>
        <p:txBody>
          <a:bodyPr tIns="0">
            <a:normAutofit/>
          </a:bodyPr>
          <a:lstStyle>
            <a:lvl1pPr marL="0" indent="0">
              <a:buFontTx/>
              <a:buNone/>
              <a:defRPr lang="en-AU" sz="1800" b="0" kern="1200" cap="none" dirty="0" smtClean="0">
                <a:solidFill>
                  <a:schemeClr val="tx1"/>
                </a:solidFill>
                <a:latin typeface="Georgia"/>
                <a:ea typeface="+mn-ea"/>
                <a:cs typeface="Georgia"/>
              </a:defRPr>
            </a:lvl1pPr>
            <a:lvl4pPr>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Picture description</a:t>
            </a:r>
          </a:p>
        </p:txBody>
      </p:sp>
    </p:spTree>
    <p:extLst>
      <p:ext uri="{BB962C8B-B14F-4D97-AF65-F5344CB8AC3E}">
        <p14:creationId xmlns:p14="http://schemas.microsoft.com/office/powerpoint/2010/main" val="3183012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Picture Placeholder 15"/>
          <p:cNvSpPr>
            <a:spLocks noGrp="1"/>
          </p:cNvSpPr>
          <p:nvPr>
            <p:ph type="pic" sz="quarter" idx="16" hasCustomPrompt="1"/>
          </p:nvPr>
        </p:nvSpPr>
        <p:spPr>
          <a:xfrm>
            <a:off x="739926" y="1613852"/>
            <a:ext cx="2574774" cy="1929448"/>
          </a:xfrm>
          <a:prstGeom prst="rect">
            <a:avLst/>
          </a:prstGeom>
        </p:spPr>
        <p:txBody>
          <a:bodyPr>
            <a:normAutofit/>
          </a:bodyPr>
          <a:lstStyle>
            <a:lvl1pPr marL="0" indent="0">
              <a:buFontTx/>
              <a:buNone/>
              <a:defRPr sz="1600"/>
            </a:lvl1pPr>
          </a:lstStyle>
          <a:p>
            <a:r>
              <a:rPr lang="en-US" dirty="0"/>
              <a:t>Click to insert picture or SmartArt</a:t>
            </a:r>
          </a:p>
        </p:txBody>
      </p:sp>
      <p:sp>
        <p:nvSpPr>
          <p:cNvPr id="7" name="Text Placeholder 2"/>
          <p:cNvSpPr>
            <a:spLocks noGrp="1"/>
          </p:cNvSpPr>
          <p:nvPr>
            <p:ph idx="1" hasCustomPrompt="1"/>
          </p:nvPr>
        </p:nvSpPr>
        <p:spPr>
          <a:xfrm>
            <a:off x="736600" y="3619500"/>
            <a:ext cx="3568700" cy="2438400"/>
          </a:xfrm>
          <a:prstGeom prst="rect">
            <a:avLst/>
          </a:prstGeom>
        </p:spPr>
        <p:txBody>
          <a:bodyPr vert="horz" lIns="91440" tIns="45720" rIns="91440" bIns="45720" numCol="1" spcCol="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mn-lt"/>
                <a:ea typeface="+mn-ea"/>
                <a:cs typeface="Georgia"/>
              </a:defRPr>
            </a:lvl4pPr>
          </a:lstStyle>
          <a:p>
            <a:pPr marL="0" lvl="2" indent="0" algn="l" defTabSz="457200" rtl="0" eaLnBrk="1" latinLnBrk="0" hangingPunct="1">
              <a:spcBef>
                <a:spcPts val="0"/>
              </a:spcBef>
              <a:spcAft>
                <a:spcPts val="300"/>
              </a:spcAft>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0" name="Picture Placeholder 15"/>
          <p:cNvSpPr>
            <a:spLocks noGrp="1"/>
          </p:cNvSpPr>
          <p:nvPr>
            <p:ph type="pic" sz="quarter" idx="17" hasCustomPrompt="1"/>
          </p:nvPr>
        </p:nvSpPr>
        <p:spPr>
          <a:xfrm>
            <a:off x="4820942" y="1613852"/>
            <a:ext cx="2574774" cy="1929448"/>
          </a:xfrm>
          <a:prstGeom prst="rect">
            <a:avLst/>
          </a:prstGeom>
        </p:spPr>
        <p:txBody>
          <a:bodyPr>
            <a:normAutofit/>
          </a:bodyPr>
          <a:lstStyle>
            <a:lvl1pPr marL="0" indent="0">
              <a:buFontTx/>
              <a:buNone/>
              <a:defRPr sz="1600"/>
            </a:lvl1pPr>
          </a:lstStyle>
          <a:p>
            <a:r>
              <a:rPr lang="en-US" dirty="0"/>
              <a:t>Click to insert picture or SmartArt</a:t>
            </a:r>
          </a:p>
        </p:txBody>
      </p:sp>
      <p:sp>
        <p:nvSpPr>
          <p:cNvPr id="11" name="Text Placeholder 2"/>
          <p:cNvSpPr>
            <a:spLocks noGrp="1"/>
          </p:cNvSpPr>
          <p:nvPr>
            <p:ph idx="18" hasCustomPrompt="1"/>
          </p:nvPr>
        </p:nvSpPr>
        <p:spPr>
          <a:xfrm>
            <a:off x="4817616" y="3619500"/>
            <a:ext cx="3568700" cy="2438400"/>
          </a:xfrm>
          <a:prstGeom prst="rect">
            <a:avLst/>
          </a:prstGeom>
        </p:spPr>
        <p:txBody>
          <a:bodyPr vert="horz" lIns="91440" tIns="45720" rIns="91440" bIns="45720" numCol="1" spcCol="0" rtlCol="0">
            <a:normAutofit/>
          </a:bodyPr>
          <a:lstStyle>
            <a:lvl3pPr>
              <a:buFontTx/>
              <a:buNone/>
              <a:defRPr lang="en-AU" sz="1800" b="1" kern="1200" cap="all" baseline="0" dirty="0" smtClean="0">
                <a:solidFill>
                  <a:schemeClr val="tx2"/>
                </a:solidFill>
                <a:latin typeface="+mj-lt"/>
                <a:ea typeface="+mn-ea"/>
                <a:cs typeface="Arial"/>
              </a:defRPr>
            </a:lvl3pPr>
            <a:lvl4pPr marL="990600" indent="0">
              <a:buFontTx/>
              <a:buNone/>
              <a:defRPr lang="en-AU" sz="1800" b="0" kern="1200" cap="none" dirty="0" smtClean="0">
                <a:solidFill>
                  <a:schemeClr val="tx1"/>
                </a:solidFill>
                <a:latin typeface="+mn-lt"/>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12" name="Text Placeholder 12"/>
          <p:cNvSpPr>
            <a:spLocks noGrp="1"/>
          </p:cNvSpPr>
          <p:nvPr>
            <p:ph type="body" sz="quarter" idx="1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3382123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Content Placeholder 5"/>
          <p:cNvSpPr>
            <a:spLocks noGrp="1"/>
          </p:cNvSpPr>
          <p:nvPr>
            <p:ph idx="1" hasCustomPrompt="1"/>
          </p:nvPr>
        </p:nvSpPr>
        <p:spPr>
          <a:xfrm>
            <a:off x="3575050" y="1574800"/>
            <a:ext cx="5111750" cy="4551363"/>
          </a:xfrm>
          <a:prstGeom prst="rect">
            <a:avLst/>
          </a:prstGeom>
        </p:spPr>
        <p:txBody>
          <a:bodyPr/>
          <a:lstStyle>
            <a:lvl1pPr marL="0" indent="0">
              <a:buFontTx/>
              <a:buNone/>
              <a:defRPr baseline="0"/>
            </a:lvl1pPr>
          </a:lstStyle>
          <a:p>
            <a:r>
              <a:rPr lang="en-AU" dirty="0"/>
              <a:t>Click to insert picture or SmartArt</a:t>
            </a:r>
          </a:p>
        </p:txBody>
      </p:sp>
      <p:sp>
        <p:nvSpPr>
          <p:cNvPr id="6" name="Text Placeholder 6"/>
          <p:cNvSpPr>
            <a:spLocks noGrp="1"/>
          </p:cNvSpPr>
          <p:nvPr>
            <p:ph type="body" sz="half" idx="2" hasCustomPrompt="1"/>
          </p:nvPr>
        </p:nvSpPr>
        <p:spPr>
          <a:xfrm>
            <a:off x="457200" y="1574800"/>
            <a:ext cx="3008313" cy="4551363"/>
          </a:xfrm>
          <a:prstGeom prst="rect">
            <a:avLst/>
          </a:prstGeom>
        </p:spPr>
        <p:txBody>
          <a:bodyPr>
            <a:normAutofit/>
          </a:bodyPr>
          <a:lstStyle>
            <a:lvl1pPr marL="0" indent="0">
              <a:buFontTx/>
              <a:buNone/>
              <a:defRPr lang="en-AU" sz="1800" b="0" kern="1200" cap="none" dirty="0">
                <a:solidFill>
                  <a:schemeClr val="tx1"/>
                </a:solidFill>
                <a:latin typeface="Georgia"/>
                <a:ea typeface="+mn-ea"/>
                <a:cs typeface="Georgia"/>
              </a:defRPr>
            </a:lvl1pPr>
            <a:lvl3pPr marL="0" indent="0" algn="l" defTabSz="457200" rtl="0" eaLnBrk="1" latinLnBrk="0" hangingPunct="1">
              <a:spcBef>
                <a:spcPts val="0"/>
              </a:spcBef>
              <a:spcAft>
                <a:spcPts val="300"/>
              </a:spcAft>
              <a:buFontTx/>
              <a:buNone/>
              <a:defRPr lang="en-AU" sz="1800" b="1" kern="1200" cap="all" baseline="0" dirty="0" smtClean="0">
                <a:solidFill>
                  <a:schemeClr val="tx2"/>
                </a:solidFill>
                <a:latin typeface="+mj-lt"/>
                <a:ea typeface="+mn-ea"/>
                <a:cs typeface="Arial"/>
              </a:defRPr>
            </a:lvl3pPr>
            <a:lvl4pPr marL="0" indent="0" algn="l" defTabSz="457200" rtl="0" eaLnBrk="1" latinLnBrk="0" hangingPunct="1">
              <a:lnSpc>
                <a:spcPct val="100000"/>
              </a:lnSpc>
              <a:spcBef>
                <a:spcPts val="0"/>
              </a:spcBef>
              <a:spcAft>
                <a:spcPts val="300"/>
              </a:spcAft>
              <a:buFontTx/>
              <a:buNone/>
              <a:defRPr lang="en-AU" sz="1800" b="0" kern="1200" cap="none" dirty="0">
                <a:solidFill>
                  <a:schemeClr val="tx1"/>
                </a:solidFill>
                <a:latin typeface="Georgia"/>
                <a:ea typeface="+mn-ea"/>
                <a:cs typeface="Georgia"/>
              </a:defRPr>
            </a:lvl4pPr>
          </a:lstStyle>
          <a:p>
            <a:pPr marL="0" lvl="2" indent="0" algn="l" defTabSz="457200" rtl="0" eaLnBrk="1" latinLnBrk="0" hangingPunct="1">
              <a:spcBef>
                <a:spcPts val="0"/>
              </a:spcBef>
              <a:spcAft>
                <a:spcPts val="300"/>
              </a:spcAft>
              <a:buClrTx/>
              <a:buFontTx/>
              <a:buNone/>
            </a:pPr>
            <a:r>
              <a:rPr lang="en-AU" dirty="0"/>
              <a:t>Third level</a:t>
            </a:r>
          </a:p>
          <a:p>
            <a:pPr marL="0" lvl="3" indent="0" algn="l" defTabSz="457200" rtl="0" eaLnBrk="1" latinLnBrk="0" hangingPunct="1">
              <a:lnSpc>
                <a:spcPct val="100000"/>
              </a:lnSpc>
              <a:spcBef>
                <a:spcPts val="0"/>
              </a:spcBef>
              <a:spcAft>
                <a:spcPts val="300"/>
              </a:spcAft>
              <a:buFontTx/>
              <a:buNone/>
            </a:pPr>
            <a:r>
              <a:rPr lang="en-AU" dirty="0"/>
              <a:t>Fourth level</a:t>
            </a:r>
          </a:p>
        </p:txBody>
      </p:sp>
      <p:sp>
        <p:nvSpPr>
          <p:cNvPr id="7" name="Text Placeholder 12"/>
          <p:cNvSpPr>
            <a:spLocks noGrp="1"/>
          </p:cNvSpPr>
          <p:nvPr>
            <p:ph type="body" sz="quarter" idx="1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3013531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 Bullet Poi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buFontTx/>
              <a:buNone/>
              <a:defRPr/>
            </a:lvl1pPr>
          </a:lstStyle>
          <a:p>
            <a:r>
              <a:rPr lang="en-AU" dirty="0"/>
              <a:t>Bullet point text</a:t>
            </a:r>
            <a:endParaRPr lang="en-US"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
        <p:nvSpPr>
          <p:cNvPr id="9" name="Text Placeholder 12"/>
          <p:cNvSpPr>
            <a:spLocks noGrp="1"/>
          </p:cNvSpPr>
          <p:nvPr>
            <p:ph type="body" sz="quarter" idx="30" hasCustomPrompt="1"/>
          </p:nvPr>
        </p:nvSpPr>
        <p:spPr>
          <a:xfrm>
            <a:off x="460072" y="1628986"/>
            <a:ext cx="8186088" cy="4456854"/>
          </a:xfrm>
          <a:prstGeom prst="rect">
            <a:avLst/>
          </a:prstGeom>
        </p:spPr>
        <p:txBody>
          <a:bodyPr>
            <a:normAutofit/>
          </a:bodyPr>
          <a:lstStyle>
            <a:lvl1pPr marL="285750" indent="-285750">
              <a:spcAft>
                <a:spcPts val="0"/>
              </a:spcAft>
              <a:buSzPct val="73000"/>
              <a:buFont typeface="Arial" panose="020B0604020202020204" pitchFamily="34" charset="0"/>
              <a:buChar char="•"/>
              <a:defRPr lang="en-AU" sz="1800" b="0" kern="1200" cap="none" baseline="0" dirty="0" smtClean="0">
                <a:solidFill>
                  <a:schemeClr val="tx1"/>
                </a:solidFill>
                <a:latin typeface="Georgia"/>
                <a:ea typeface="+mn-ea"/>
                <a:cs typeface="Georgia"/>
              </a:defRPr>
            </a:lvl1pPr>
            <a:lvl2pPr>
              <a:defRPr baseline="0"/>
            </a:lvl2pPr>
            <a:lvl3pPr>
              <a:defRPr baseline="0"/>
            </a:lvl3pPr>
            <a:lvl4pPr>
              <a:defRPr lang="en-AU" sz="1800" b="0" kern="1200" cap="none" baseline="0" dirty="0" smtClean="0">
                <a:solidFill>
                  <a:schemeClr val="tx1"/>
                </a:solidFill>
                <a:latin typeface="Georgia"/>
                <a:ea typeface="+mn-ea"/>
                <a:cs typeface="Georgia"/>
              </a:defRPr>
            </a:lvl4pPr>
            <a:lvl5pPr>
              <a:defRPr baseline="0"/>
            </a:lvl5pPr>
          </a:lstStyle>
          <a:p>
            <a:pPr marL="0" lvl="3" indent="0" algn="l" defTabSz="457200" rtl="0" eaLnBrk="1" latinLnBrk="0" hangingPunct="1">
              <a:lnSpc>
                <a:spcPct val="100000"/>
              </a:lnSpc>
              <a:spcBef>
                <a:spcPts val="0"/>
              </a:spcBef>
              <a:spcAft>
                <a:spcPts val="300"/>
              </a:spcAft>
              <a:buFontTx/>
              <a:buNone/>
            </a:pPr>
            <a:r>
              <a:rPr lang="en-AU" dirty="0"/>
              <a:t>Bullets with sub-bullets</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270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Poi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vl1pPr>
          </a:lstStyle>
          <a:p>
            <a:r>
              <a:rPr lang="en-AU"/>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dirty="0"/>
          </a:p>
        </p:txBody>
      </p:sp>
      <p:sp>
        <p:nvSpPr>
          <p:cNvPr id="4" name="Date Placeholder 3"/>
          <p:cNvSpPr>
            <a:spLocks noGrp="1"/>
          </p:cNvSpPr>
          <p:nvPr>
            <p:ph type="dt" sz="half" idx="11"/>
          </p:nvPr>
        </p:nvSpPr>
        <p:spPr/>
        <p:txBody>
          <a:bodyPr/>
          <a:lstStyle/>
          <a:p>
            <a:r>
              <a:rPr lang="en-AU"/>
              <a:t>OFFICE  I  FACULTY  I  DEPARTMENT</a:t>
            </a:r>
            <a:endParaRPr lang="en-US" dirty="0"/>
          </a:p>
        </p:txBody>
      </p:sp>
      <p:sp>
        <p:nvSpPr>
          <p:cNvPr id="5" name="Text Placeholder 12"/>
          <p:cNvSpPr>
            <a:spLocks noGrp="1"/>
          </p:cNvSpPr>
          <p:nvPr>
            <p:ph type="body" sz="quarter" idx="30" hasCustomPrompt="1"/>
          </p:nvPr>
        </p:nvSpPr>
        <p:spPr>
          <a:xfrm>
            <a:off x="460072" y="1628986"/>
            <a:ext cx="8186088" cy="4456854"/>
          </a:xfrm>
          <a:prstGeom prst="rect">
            <a:avLst/>
          </a:prstGeom>
        </p:spPr>
        <p:txBody>
          <a:bodyPr>
            <a:normAutofit/>
          </a:bodyPr>
          <a:lstStyle>
            <a:lvl1pPr marL="285750" indent="-285750">
              <a:spcAft>
                <a:spcPts val="0"/>
              </a:spcAft>
              <a:buSzPct val="73000"/>
              <a:buFont typeface="Arial" panose="020B0604020202020204" pitchFamily="34" charset="0"/>
              <a:buChar char="•"/>
              <a:defRPr lang="en-AU" sz="1800" b="0" kern="1200" cap="none" baseline="0" dirty="0" smtClean="0">
                <a:solidFill>
                  <a:schemeClr val="tx1"/>
                </a:solidFill>
                <a:latin typeface="Georgia"/>
                <a:ea typeface="+mn-ea"/>
                <a:cs typeface="Georgia"/>
              </a:defRPr>
            </a:lvl1pPr>
            <a:lvl4pPr>
              <a:defRPr lang="en-AU" sz="1800" b="0" kern="1200" cap="none" dirty="0" smtClean="0">
                <a:solidFill>
                  <a:schemeClr val="tx1"/>
                </a:solidFill>
                <a:latin typeface="Georgia"/>
                <a:ea typeface="+mn-ea"/>
                <a:cs typeface="Georgia"/>
              </a:defRPr>
            </a:lvl4pPr>
          </a:lstStyle>
          <a:p>
            <a:pPr marL="0" lvl="3" indent="0" algn="l" defTabSz="457200" rtl="0" eaLnBrk="1" latinLnBrk="0" hangingPunct="1">
              <a:lnSpc>
                <a:spcPct val="100000"/>
              </a:lnSpc>
              <a:spcBef>
                <a:spcPts val="0"/>
              </a:spcBef>
              <a:spcAft>
                <a:spcPts val="300"/>
              </a:spcAft>
              <a:buFontTx/>
              <a:buNone/>
            </a:pPr>
            <a:r>
              <a:rPr lang="en-AU" dirty="0"/>
              <a:t>Bullets points</a:t>
            </a:r>
          </a:p>
          <a:p>
            <a:pPr lvl="0"/>
            <a:r>
              <a:rPr lang="en-US" dirty="0"/>
              <a:t>Point One</a:t>
            </a:r>
          </a:p>
          <a:p>
            <a:pPr lvl="0"/>
            <a:r>
              <a:rPr lang="en-US" dirty="0"/>
              <a:t>Point Two</a:t>
            </a:r>
          </a:p>
          <a:p>
            <a:pPr lvl="0"/>
            <a:r>
              <a:rPr lang="en-US" dirty="0"/>
              <a:t>Point Three</a:t>
            </a:r>
          </a:p>
          <a:p>
            <a:pPr lvl="0"/>
            <a:r>
              <a:rPr lang="en-US" dirty="0"/>
              <a:t>Point Four</a:t>
            </a:r>
          </a:p>
        </p:txBody>
      </p:sp>
      <p:sp>
        <p:nvSpPr>
          <p:cNvPr id="7" name="Text Placeholder 12"/>
          <p:cNvSpPr>
            <a:spLocks noGrp="1"/>
          </p:cNvSpPr>
          <p:nvPr>
            <p:ph type="body" sz="quarter" idx="29" hasCustomPrompt="1"/>
          </p:nvPr>
        </p:nvSpPr>
        <p:spPr>
          <a:xfrm>
            <a:off x="460072" y="846666"/>
            <a:ext cx="6397928" cy="532191"/>
          </a:xfrm>
          <a:prstGeom prst="rect">
            <a:avLst/>
          </a:prstGeom>
        </p:spPr>
        <p:txBody>
          <a:bodyPr>
            <a:normAutofit/>
          </a:bodyPr>
          <a:lstStyle>
            <a:lvl1pPr marL="0" indent="0">
              <a:buFontTx/>
              <a:buNone/>
              <a:defRPr lang="en-AU" sz="1800" kern="1200" cap="all" dirty="0" smtClean="0">
                <a:solidFill>
                  <a:schemeClr val="tx2"/>
                </a:solidFill>
                <a:latin typeface="+mj-lt"/>
                <a:ea typeface="+mn-ea"/>
                <a:cs typeface="Arial"/>
              </a:defRPr>
            </a:lvl1pPr>
          </a:lstStyle>
          <a:p>
            <a:pPr lvl="0"/>
            <a:r>
              <a:rPr lang="en-AU" dirty="0"/>
              <a:t>SUBHEAD</a:t>
            </a:r>
          </a:p>
        </p:txBody>
      </p:sp>
    </p:spTree>
    <p:extLst>
      <p:ext uri="{BB962C8B-B14F-4D97-AF65-F5344CB8AC3E}">
        <p14:creationId xmlns:p14="http://schemas.microsoft.com/office/powerpoint/2010/main" val="380371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alpha val="4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6400800" cy="644600"/>
          </a:xfrm>
          <a:prstGeom prst="rect">
            <a:avLst/>
          </a:prstGeom>
        </p:spPr>
        <p:txBody>
          <a:bodyPr vert="horz" lIns="91440" tIns="45720" rIns="91440" bIns="45720" rtlCol="0" anchor="ctr">
            <a:normAutofit/>
          </a:bodyPr>
          <a:lstStyle/>
          <a:p>
            <a:r>
              <a:rPr lang="en-AU" dirty="0"/>
              <a:t>Click to edit Master title style</a:t>
            </a:r>
            <a:endParaRPr lang="en-US" dirty="0"/>
          </a:p>
        </p:txBody>
      </p:sp>
      <p:pic>
        <p:nvPicPr>
          <p:cNvPr id="7" name="Picture 6" descr="MQU_MAS_HOR_RGB_LOGO.png"/>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7066642" y="433616"/>
            <a:ext cx="1595918" cy="477965"/>
          </a:xfrm>
          <a:prstGeom prst="rect">
            <a:avLst/>
          </a:prstGeom>
        </p:spPr>
      </p:pic>
      <p:cxnSp>
        <p:nvCxnSpPr>
          <p:cNvPr id="10" name="Straight Connector 9"/>
          <p:cNvCxnSpPr/>
          <p:nvPr userDrawn="1"/>
        </p:nvCxnSpPr>
        <p:spPr>
          <a:xfrm>
            <a:off x="550333" y="1378857"/>
            <a:ext cx="806752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userDrawn="1"/>
        </p:nvSpPr>
        <p:spPr>
          <a:xfrm>
            <a:off x="7505095" y="6404429"/>
            <a:ext cx="914400" cy="914400"/>
          </a:xfrm>
          <a:prstGeom prst="rect">
            <a:avLst/>
          </a:prstGeom>
        </p:spPr>
        <p:txBody>
          <a:bodyPr wrap="none" rtlCol="0">
            <a:normAutofit/>
          </a:bodyPr>
          <a:lstStyle/>
          <a:p>
            <a:endParaRPr lang="en-US" dirty="0"/>
          </a:p>
        </p:txBody>
      </p:sp>
      <p:sp>
        <p:nvSpPr>
          <p:cNvPr id="23" name="Slide Number Placeholder 2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tx1">
                    <a:tint val="75000"/>
                  </a:schemeClr>
                </a:solidFill>
                <a:latin typeface="Arial"/>
                <a:cs typeface="Arial"/>
              </a:defRPr>
            </a:lvl1pPr>
          </a:lstStyle>
          <a:p>
            <a:fld id="{D263D112-7C89-384D-B4FC-664FC949D667}" type="slidenum">
              <a:rPr lang="en-US" smtClean="0"/>
              <a:pPr/>
              <a:t>‹#›</a:t>
            </a:fld>
            <a:endParaRPr lang="en-US" dirty="0"/>
          </a:p>
        </p:txBody>
      </p:sp>
      <p:sp>
        <p:nvSpPr>
          <p:cNvPr id="25" name="Date Placeholder 24"/>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tx1">
                    <a:tint val="75000"/>
                  </a:schemeClr>
                </a:solidFill>
                <a:latin typeface="Arial"/>
                <a:cs typeface="Arial"/>
              </a:defRPr>
            </a:lvl1pPr>
          </a:lstStyle>
          <a:p>
            <a:r>
              <a:rPr lang="en-AU"/>
              <a:t>OFFICE  I  FACULTY  I  DEPARTMENT</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57230536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685" r:id="rId3"/>
    <p:sldLayoutId id="2147483720" r:id="rId4"/>
    <p:sldLayoutId id="2147483721" r:id="rId5"/>
    <p:sldLayoutId id="2147483722" r:id="rId6"/>
    <p:sldLayoutId id="2147483723" r:id="rId7"/>
    <p:sldLayoutId id="2147483724" r:id="rId8"/>
    <p:sldLayoutId id="2147483726" r:id="rId9"/>
    <p:sldLayoutId id="2147483725" r:id="rId10"/>
    <p:sldLayoutId id="2147483684" r:id="rId11"/>
    <p:sldLayoutId id="2147483689" r:id="rId12"/>
    <p:sldLayoutId id="2147483688" r:id="rId13"/>
    <p:sldLayoutId id="2147483690" r:id="rId14"/>
    <p:sldLayoutId id="2147483691" r:id="rId15"/>
    <p:sldLayoutId id="2147483692" r:id="rId16"/>
    <p:sldLayoutId id="2147483714" r:id="rId17"/>
    <p:sldLayoutId id="214748371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9" r:id="rId26"/>
    <p:sldLayoutId id="2147483711" r:id="rId27"/>
    <p:sldLayoutId id="2147483703" r:id="rId28"/>
    <p:sldLayoutId id="2147483704" r:id="rId29"/>
    <p:sldLayoutId id="2147483705" r:id="rId30"/>
    <p:sldLayoutId id="2147483707" r:id="rId31"/>
    <p:sldLayoutId id="2147483706" r:id="rId32"/>
    <p:sldLayoutId id="2147483708" r:id="rId33"/>
    <p:sldLayoutId id="2147483710" r:id="rId34"/>
    <p:sldLayoutId id="2147483712" r:id="rId35"/>
    <p:sldLayoutId id="2147483713" r:id="rId36"/>
    <p:sldLayoutId id="2147483650" r:id="rId37"/>
    <p:sldLayoutId id="2147483651" r:id="rId38"/>
    <p:sldLayoutId id="2147483674" r:id="rId39"/>
    <p:sldLayoutId id="2147483673" r:id="rId40"/>
    <p:sldLayoutId id="2147483719" r:id="rId41"/>
    <p:sldLayoutId id="2147483675" r:id="rId42"/>
    <p:sldLayoutId id="2147483716" r:id="rId43"/>
    <p:sldLayoutId id="2147483727" r:id="rId44"/>
    <p:sldLayoutId id="2147483728" r:id="rId45"/>
    <p:sldLayoutId id="2147483729" r:id="rId46"/>
  </p:sldLayoutIdLst>
  <p:hf hdr="0" ftr="0"/>
  <p:txStyles>
    <p:titleStyle>
      <a:lvl1pPr algn="l" defTabSz="457200" rtl="0" eaLnBrk="1" latinLnBrk="0" hangingPunct="1">
        <a:spcBef>
          <a:spcPct val="0"/>
        </a:spcBef>
        <a:buNone/>
        <a:defRPr sz="3200" b="1" kern="1200">
          <a:solidFill>
            <a:schemeClr val="tx1"/>
          </a:solidFill>
          <a:latin typeface="Arial"/>
          <a:ea typeface="+mj-ea"/>
          <a:cs typeface="Arial"/>
        </a:defRPr>
      </a:lvl1pPr>
    </p:titleStyle>
    <p:bodyStyle>
      <a:lvl1pPr marL="285750" indent="-285750" algn="l" defTabSz="457200" rtl="0" eaLnBrk="1" latinLnBrk="0" hangingPunct="1">
        <a:spcBef>
          <a:spcPts val="0"/>
        </a:spcBef>
        <a:spcAft>
          <a:spcPts val="300"/>
        </a:spcAft>
        <a:buClrTx/>
        <a:buFont typeface="Arial" panose="020B0604020202020204" pitchFamily="34" charset="0"/>
        <a:buChar char="•"/>
        <a:defRPr sz="1800" kern="1200">
          <a:solidFill>
            <a:schemeClr val="tx1"/>
          </a:solidFill>
          <a:latin typeface="Georgia" panose="02040502050405020303" pitchFamily="18" charset="0"/>
          <a:ea typeface="+mn-ea"/>
          <a:cs typeface="Arial"/>
        </a:defRPr>
      </a:lvl1pPr>
      <a:lvl2pPr marL="533400" indent="-266700" algn="l" defTabSz="457200" rtl="0" eaLnBrk="1" latinLnBrk="0" hangingPunct="1">
        <a:spcBef>
          <a:spcPts val="0"/>
        </a:spcBef>
        <a:spcAft>
          <a:spcPts val="300"/>
        </a:spcAft>
        <a:buClrTx/>
        <a:buFont typeface="Arial" panose="020B0604020202020204" pitchFamily="34" charset="0"/>
        <a:buChar char="•"/>
        <a:defRPr sz="1800" kern="1200" baseline="0">
          <a:solidFill>
            <a:schemeClr val="tx1"/>
          </a:solidFill>
          <a:latin typeface="Georgia"/>
          <a:ea typeface="+mn-ea"/>
          <a:cs typeface="Georgia"/>
        </a:defRPr>
      </a:lvl2pPr>
      <a:lvl3pPr marL="812800" indent="-279400" algn="l" defTabSz="457200" rtl="0" eaLnBrk="1" latinLnBrk="0" hangingPunct="1">
        <a:spcBef>
          <a:spcPts val="0"/>
        </a:spcBef>
        <a:spcAft>
          <a:spcPts val="300"/>
        </a:spcAft>
        <a:buClrTx/>
        <a:buFont typeface="Arial" panose="020B0604020202020204" pitchFamily="34" charset="0"/>
        <a:buChar char="•"/>
        <a:defRPr sz="1800" b="0" kern="1200" cap="none">
          <a:solidFill>
            <a:schemeClr val="tx1"/>
          </a:solidFill>
          <a:latin typeface="Georgia" panose="02040502050405020303" pitchFamily="18" charset="0"/>
          <a:ea typeface="+mn-ea"/>
          <a:cs typeface="Arial"/>
        </a:defRPr>
      </a:lvl3pPr>
      <a:lvl4pPr marL="1168400" indent="-355600" algn="l" defTabSz="457200" rtl="0" eaLnBrk="1" latinLnBrk="0" hangingPunct="1">
        <a:lnSpc>
          <a:spcPct val="100000"/>
        </a:lnSpc>
        <a:spcBef>
          <a:spcPts val="0"/>
        </a:spcBef>
        <a:spcAft>
          <a:spcPts val="300"/>
        </a:spcAft>
        <a:buClrTx/>
        <a:buFont typeface="Arial" panose="020B0604020202020204" pitchFamily="34" charset="0"/>
        <a:buChar char="•"/>
        <a:defRPr sz="1800" b="0" kern="1200" cap="none">
          <a:solidFill>
            <a:schemeClr val="tx1"/>
          </a:solidFill>
          <a:latin typeface="Georgia"/>
          <a:ea typeface="+mn-ea"/>
          <a:cs typeface="Georgia"/>
        </a:defRPr>
      </a:lvl4pPr>
      <a:lvl5pPr marL="1524000" marR="0" indent="-35560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sz="1800" kern="1200">
          <a:solidFill>
            <a:schemeClr val="tx1"/>
          </a:solidFill>
          <a:latin typeface="Georgia"/>
          <a:ea typeface="+mn-ea"/>
          <a:cs typeface="Georg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Teaching Judaism</a:t>
            </a:r>
          </a:p>
        </p:txBody>
      </p:sp>
      <p:sp>
        <p:nvSpPr>
          <p:cNvPr id="3" name="Text Placeholder 2"/>
          <p:cNvSpPr>
            <a:spLocks noGrp="1"/>
          </p:cNvSpPr>
          <p:nvPr>
            <p:ph type="body" idx="13"/>
          </p:nvPr>
        </p:nvSpPr>
        <p:spPr>
          <a:xfrm>
            <a:off x="457198" y="2155974"/>
            <a:ext cx="7961087" cy="873882"/>
          </a:xfrm>
        </p:spPr>
        <p:txBody>
          <a:bodyPr/>
          <a:lstStyle/>
          <a:p>
            <a:r>
              <a:rPr lang="en-US" dirty="0"/>
              <a:t>Studies of Religion Conference 2017</a:t>
            </a:r>
          </a:p>
        </p:txBody>
      </p:sp>
      <p:sp>
        <p:nvSpPr>
          <p:cNvPr id="4" name="Text Placeholder 3"/>
          <p:cNvSpPr>
            <a:spLocks noGrp="1"/>
          </p:cNvSpPr>
          <p:nvPr>
            <p:ph type="body" idx="14"/>
          </p:nvPr>
        </p:nvSpPr>
        <p:spPr>
          <a:xfrm>
            <a:off x="457199" y="2491409"/>
            <a:ext cx="4631871" cy="538447"/>
          </a:xfrm>
        </p:spPr>
        <p:txBody>
          <a:bodyPr>
            <a:normAutofit fontScale="92500" lnSpcReduction="20000"/>
          </a:bodyPr>
          <a:lstStyle/>
          <a:p>
            <a:r>
              <a:rPr lang="en-US" sz="1600" dirty="0" err="1">
                <a:latin typeface="+mn-lt"/>
              </a:rPr>
              <a:t>Dr</a:t>
            </a:r>
            <a:r>
              <a:rPr lang="en-US" sz="1600" dirty="0">
                <a:latin typeface="+mn-lt"/>
              </a:rPr>
              <a:t> Louise Pryke</a:t>
            </a:r>
          </a:p>
          <a:p>
            <a:r>
              <a:rPr lang="en-US" sz="1600" dirty="0">
                <a:latin typeface="+mn-lt"/>
              </a:rPr>
              <a:t>louise.pryke@mq.edu.au</a:t>
            </a:r>
          </a:p>
        </p:txBody>
      </p:sp>
    </p:spTree>
    <p:extLst>
      <p:ext uri="{BB962C8B-B14F-4D97-AF65-F5344CB8AC3E}">
        <p14:creationId xmlns:p14="http://schemas.microsoft.com/office/powerpoint/2010/main" val="71079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lide Number Placeholder 2"/>
          <p:cNvSpPr>
            <a:spLocks noGrp="1"/>
          </p:cNvSpPr>
          <p:nvPr>
            <p:ph type="sldNum" sz="quarter" idx="10"/>
          </p:nvPr>
        </p:nvSpPr>
        <p:spPr/>
        <p:txBody>
          <a:bodyPr/>
          <a:lstStyle/>
          <a:p>
            <a:fld id="{D263D112-7C89-384D-B4FC-664FC949D667}" type="slidenum">
              <a:rPr lang="en-US" smtClean="0"/>
              <a:pPr/>
              <a:t>10</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29"/>
          </p:nvPr>
        </p:nvSpPr>
        <p:spPr/>
        <p:txBody>
          <a:bodyPr/>
          <a:lstStyle/>
          <a:p>
            <a:r>
              <a:rPr lang="en-AU" dirty="0"/>
              <a:t>Orality, wisdom and collective memory</a:t>
            </a:r>
            <a:endParaRPr lang="en-GB" dirty="0"/>
          </a:p>
        </p:txBody>
      </p:sp>
      <p:sp>
        <p:nvSpPr>
          <p:cNvPr id="6" name="Rectangle 5"/>
          <p:cNvSpPr/>
          <p:nvPr/>
        </p:nvSpPr>
        <p:spPr>
          <a:xfrm>
            <a:off x="2286000" y="1443841"/>
            <a:ext cx="4572000" cy="4801314"/>
          </a:xfrm>
          <a:prstGeom prst="rect">
            <a:avLst/>
          </a:prstGeom>
        </p:spPr>
        <p:txBody>
          <a:bodyPr>
            <a:spAutoFit/>
          </a:bodyPr>
          <a:lstStyle/>
          <a:p>
            <a:r>
              <a:rPr lang="en-AU" i="1" dirty="0"/>
              <a:t>“Listen, my son, to your father’s instruction</a:t>
            </a:r>
          </a:p>
          <a:p>
            <a:r>
              <a:rPr lang="en-AU" i="1" dirty="0"/>
              <a:t>    and do not forsake your mother’s teaching.” </a:t>
            </a:r>
            <a:r>
              <a:rPr lang="en-AU" dirty="0"/>
              <a:t>(Proverbs 1:8)</a:t>
            </a:r>
          </a:p>
          <a:p>
            <a:endParaRPr lang="en-AU" dirty="0"/>
          </a:p>
          <a:p>
            <a:r>
              <a:rPr lang="en-AU" dirty="0"/>
              <a:t>It is thought that orality may help explain some of the variations found in duplicate proverbs, where sometimes there are slight differences in wording that seem to alter the meaning of the saying:</a:t>
            </a:r>
          </a:p>
          <a:p>
            <a:endParaRPr lang="en-AU" dirty="0"/>
          </a:p>
          <a:p>
            <a:r>
              <a:rPr lang="en-AU" i="1" dirty="0"/>
              <a:t>A wise son makes a glad father,</a:t>
            </a:r>
          </a:p>
          <a:p>
            <a:r>
              <a:rPr lang="en-AU" i="1" dirty="0"/>
              <a:t>    but a foolish son is a sorrow to his mother. </a:t>
            </a:r>
            <a:r>
              <a:rPr lang="en-AU" dirty="0"/>
              <a:t>Proverbs 10:1</a:t>
            </a:r>
          </a:p>
          <a:p>
            <a:r>
              <a:rPr lang="en-AU" i="1" dirty="0"/>
              <a:t>A wise son makes a glad father,</a:t>
            </a:r>
          </a:p>
          <a:p>
            <a:r>
              <a:rPr lang="en-AU" i="1" dirty="0"/>
              <a:t>    but a foolish man despises his mother.</a:t>
            </a:r>
            <a:r>
              <a:rPr lang="en-AU" dirty="0"/>
              <a:t> Proverbs 15: 20</a:t>
            </a:r>
          </a:p>
        </p:txBody>
      </p:sp>
    </p:spTree>
    <p:extLst>
      <p:ext uri="{BB962C8B-B14F-4D97-AF65-F5344CB8AC3E}">
        <p14:creationId xmlns:p14="http://schemas.microsoft.com/office/powerpoint/2010/main" val="428264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GB"/>
          </a:p>
        </p:txBody>
      </p:sp>
      <p:sp>
        <p:nvSpPr>
          <p:cNvPr id="3" name="Slide Number Placeholder 2"/>
          <p:cNvSpPr>
            <a:spLocks noGrp="1"/>
          </p:cNvSpPr>
          <p:nvPr>
            <p:ph type="sldNum" sz="quarter" idx="10"/>
          </p:nvPr>
        </p:nvSpPr>
        <p:spPr/>
        <p:txBody>
          <a:bodyPr/>
          <a:lstStyle/>
          <a:p>
            <a:fld id="{D263D112-7C89-384D-B4FC-664FC949D667}" type="slidenum">
              <a:rPr lang="en-US" smtClean="0"/>
              <a:pPr/>
              <a:t>11</a:t>
            </a:fld>
            <a:endParaRPr lang="en-US" dirty="0"/>
          </a:p>
        </p:txBody>
      </p:sp>
      <p:sp>
        <p:nvSpPr>
          <p:cNvPr id="4" name="Date Placeholder 3"/>
          <p:cNvSpPr>
            <a:spLocks noGrp="1"/>
          </p:cNvSpPr>
          <p:nvPr>
            <p:ph type="dt" sz="half" idx="11"/>
          </p:nvPr>
        </p:nvSpPr>
        <p:spPr/>
        <p:txBody>
          <a:bodyPr/>
          <a:lstStyle/>
          <a:p>
            <a:endParaRPr lang="en-US" dirty="0"/>
          </a:p>
        </p:txBody>
      </p:sp>
      <p:sp>
        <p:nvSpPr>
          <p:cNvPr id="12" name="Content Placeholder 11"/>
          <p:cNvSpPr>
            <a:spLocks noGrp="1"/>
          </p:cNvSpPr>
          <p:nvPr>
            <p:ph idx="1"/>
          </p:nvPr>
        </p:nvSpPr>
        <p:spPr>
          <a:xfrm>
            <a:off x="4134678" y="1574800"/>
            <a:ext cx="4552122" cy="4551363"/>
          </a:xfrm>
        </p:spPr>
        <p:txBody>
          <a:bodyPr>
            <a:normAutofit fontScale="92500"/>
          </a:bodyPr>
          <a:lstStyle/>
          <a:p>
            <a:r>
              <a:rPr lang="en-AU" dirty="0"/>
              <a:t>The content of Proverbs suggests a tradition of educational processes for teaching children, and, as in the broader ANE, this seems to have involved women as well as men, such as may be seen in Proverbs 31:</a:t>
            </a:r>
          </a:p>
          <a:p>
            <a:r>
              <a:rPr lang="en-AU" i="1" dirty="0"/>
              <a:t>“The words of King Lemuel. An oracle that his mother taught him:</a:t>
            </a:r>
          </a:p>
          <a:p>
            <a:r>
              <a:rPr lang="en-AU" i="1" dirty="0"/>
              <a:t>What are you doing, my son? What are you doing, son of my womb? …</a:t>
            </a:r>
          </a:p>
          <a:p>
            <a:r>
              <a:rPr lang="en-AU" i="1" dirty="0"/>
              <a:t>It is not for kings, O Lemuel,</a:t>
            </a:r>
          </a:p>
          <a:p>
            <a:r>
              <a:rPr lang="en-AU" i="1" dirty="0"/>
              <a:t>    it is not for kings to drink wine,</a:t>
            </a:r>
          </a:p>
          <a:p>
            <a:r>
              <a:rPr lang="en-AU" i="1" dirty="0"/>
              <a:t>    or for rulers to take strong drink,</a:t>
            </a:r>
          </a:p>
          <a:p>
            <a:r>
              <a:rPr lang="en-AU" i="1" dirty="0"/>
              <a:t>lest they drink and forget what has been decreed</a:t>
            </a:r>
          </a:p>
          <a:p>
            <a:r>
              <a:rPr lang="en-AU" i="1" dirty="0"/>
              <a:t>    and pervert the rights of all the afflicted.” </a:t>
            </a:r>
            <a:r>
              <a:rPr lang="en-AU" dirty="0"/>
              <a:t>(Proverbs 31:1)</a:t>
            </a:r>
          </a:p>
          <a:p>
            <a:endParaRPr lang="en-GB" dirty="0"/>
          </a:p>
        </p:txBody>
      </p:sp>
      <p:sp>
        <p:nvSpPr>
          <p:cNvPr id="13" name="Text Placeholder 12"/>
          <p:cNvSpPr>
            <a:spLocks noGrp="1"/>
          </p:cNvSpPr>
          <p:nvPr>
            <p:ph type="body" sz="half" idx="2"/>
          </p:nvPr>
        </p:nvSpPr>
        <p:spPr/>
        <p:txBody>
          <a:bodyPr/>
          <a:lstStyle/>
          <a:p>
            <a:endParaRPr lang="en-GB" dirty="0"/>
          </a:p>
        </p:txBody>
      </p:sp>
      <p:sp>
        <p:nvSpPr>
          <p:cNvPr id="14" name="Text Placeholder 13"/>
          <p:cNvSpPr>
            <a:spLocks noGrp="1"/>
          </p:cNvSpPr>
          <p:nvPr>
            <p:ph type="body" sz="quarter" idx="19"/>
          </p:nvPr>
        </p:nvSpPr>
        <p:spPr/>
        <p:txBody>
          <a:bodyPr/>
          <a:lstStyle/>
          <a:p>
            <a:endParaRPr lang="en-GB" dirty="0"/>
          </a:p>
        </p:txBody>
      </p:sp>
      <p:pic>
        <p:nvPicPr>
          <p:cNvPr id="15" name="Picture 14"/>
          <p:cNvPicPr>
            <a:picLocks noChangeAspect="1"/>
          </p:cNvPicPr>
          <p:nvPr/>
        </p:nvPicPr>
        <p:blipFill>
          <a:blip r:embed="rId2"/>
          <a:stretch>
            <a:fillRect/>
          </a:stretch>
        </p:blipFill>
        <p:spPr>
          <a:xfrm>
            <a:off x="644960" y="1673264"/>
            <a:ext cx="3265825" cy="4354434"/>
          </a:xfrm>
          <a:prstGeom prst="rect">
            <a:avLst/>
          </a:prstGeom>
        </p:spPr>
      </p:pic>
    </p:spTree>
    <p:extLst>
      <p:ext uri="{BB962C8B-B14F-4D97-AF65-F5344CB8AC3E}">
        <p14:creationId xmlns:p14="http://schemas.microsoft.com/office/powerpoint/2010/main" val="313571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lide Number Placeholder 2"/>
          <p:cNvSpPr>
            <a:spLocks noGrp="1"/>
          </p:cNvSpPr>
          <p:nvPr>
            <p:ph type="sldNum" sz="quarter" idx="10"/>
          </p:nvPr>
        </p:nvSpPr>
        <p:spPr/>
        <p:txBody>
          <a:bodyPr/>
          <a:lstStyle/>
          <a:p>
            <a:fld id="{D263D112-7C89-384D-B4FC-664FC949D667}" type="slidenum">
              <a:rPr lang="en-US" smtClean="0"/>
              <a:pPr/>
              <a:t>12</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29"/>
          </p:nvPr>
        </p:nvSpPr>
        <p:spPr/>
        <p:txBody>
          <a:bodyPr/>
          <a:lstStyle/>
          <a:p>
            <a:r>
              <a:rPr lang="en-AU" dirty="0"/>
              <a:t>Biblical wisdom literature</a:t>
            </a:r>
            <a:endParaRPr lang="en-GB" dirty="0"/>
          </a:p>
        </p:txBody>
      </p:sp>
      <p:pic>
        <p:nvPicPr>
          <p:cNvPr id="6" name="Picture 5"/>
          <p:cNvPicPr>
            <a:picLocks noChangeAspect="1"/>
          </p:cNvPicPr>
          <p:nvPr/>
        </p:nvPicPr>
        <p:blipFill>
          <a:blip r:embed="rId2"/>
          <a:stretch>
            <a:fillRect/>
          </a:stretch>
        </p:blipFill>
        <p:spPr>
          <a:xfrm>
            <a:off x="1949623" y="1514058"/>
            <a:ext cx="5244755" cy="4707091"/>
          </a:xfrm>
          <a:prstGeom prst="rect">
            <a:avLst/>
          </a:prstGeom>
        </p:spPr>
      </p:pic>
    </p:spTree>
    <p:extLst>
      <p:ext uri="{BB962C8B-B14F-4D97-AF65-F5344CB8AC3E}">
        <p14:creationId xmlns:p14="http://schemas.microsoft.com/office/powerpoint/2010/main" val="3573525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Job, Ecclesiastes and Proverbs</a:t>
            </a:r>
            <a:endParaRPr lang="en-GB"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13</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29"/>
          </p:nvPr>
        </p:nvSpPr>
        <p:spPr/>
        <p:txBody>
          <a:bodyPr/>
          <a:lstStyle/>
          <a:p>
            <a:endParaRPr lang="en-GB" dirty="0"/>
          </a:p>
        </p:txBody>
      </p:sp>
      <p:pic>
        <p:nvPicPr>
          <p:cNvPr id="6" name="Picture 5"/>
          <p:cNvPicPr>
            <a:picLocks noChangeAspect="1"/>
          </p:cNvPicPr>
          <p:nvPr/>
        </p:nvPicPr>
        <p:blipFill>
          <a:blip r:embed="rId2"/>
          <a:stretch>
            <a:fillRect/>
          </a:stretch>
        </p:blipFill>
        <p:spPr>
          <a:xfrm>
            <a:off x="1116496" y="1950884"/>
            <a:ext cx="6858000" cy="4035287"/>
          </a:xfrm>
          <a:prstGeom prst="rect">
            <a:avLst/>
          </a:prstGeom>
        </p:spPr>
      </p:pic>
    </p:spTree>
    <p:extLst>
      <p:ext uri="{BB962C8B-B14F-4D97-AF65-F5344CB8AC3E}">
        <p14:creationId xmlns:p14="http://schemas.microsoft.com/office/powerpoint/2010/main" val="251290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0"/>
            <a:ext cx="6619461" cy="1292969"/>
          </a:xfrm>
        </p:spPr>
        <p:txBody>
          <a:bodyPr>
            <a:normAutofit fontScale="90000"/>
          </a:bodyPr>
          <a:lstStyle/>
          <a:p>
            <a:br>
              <a:rPr lang="en-AU" dirty="0"/>
            </a:br>
            <a:r>
              <a:rPr lang="en-AU" sz="2700" b="0" dirty="0"/>
              <a:t>The Book of Proverbs, or</a:t>
            </a:r>
            <a:br>
              <a:rPr lang="en-AU" sz="2700" b="0" dirty="0"/>
            </a:br>
            <a:r>
              <a:rPr lang="en-AU" sz="2700" b="0" dirty="0"/>
              <a:t>What to do when one is dealing with a dolt</a:t>
            </a:r>
            <a:endParaRPr lang="en-GB" b="0"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14</a:t>
            </a:fld>
            <a:endParaRPr lang="en-US" dirty="0"/>
          </a:p>
        </p:txBody>
      </p:sp>
      <p:sp>
        <p:nvSpPr>
          <p:cNvPr id="4" name="Date Placeholder 3"/>
          <p:cNvSpPr>
            <a:spLocks noGrp="1"/>
          </p:cNvSpPr>
          <p:nvPr>
            <p:ph type="dt" sz="half" idx="11"/>
          </p:nvPr>
        </p:nvSpPr>
        <p:spPr>
          <a:xfrm>
            <a:off x="629479" y="6356350"/>
            <a:ext cx="2133600" cy="365125"/>
          </a:xfrm>
        </p:spPr>
        <p:txBody>
          <a:bodyPr/>
          <a:lstStyle/>
          <a:p>
            <a:endParaRPr lang="en-US" dirty="0"/>
          </a:p>
        </p:txBody>
      </p:sp>
      <p:sp>
        <p:nvSpPr>
          <p:cNvPr id="6" name="Text Placeholder 5"/>
          <p:cNvSpPr>
            <a:spLocks noGrp="1"/>
          </p:cNvSpPr>
          <p:nvPr>
            <p:ph type="body" sz="quarter" idx="29"/>
          </p:nvPr>
        </p:nvSpPr>
        <p:spPr>
          <a:xfrm>
            <a:off x="106017" y="846666"/>
            <a:ext cx="7275443" cy="889369"/>
          </a:xfrm>
        </p:spPr>
        <p:txBody>
          <a:bodyPr/>
          <a:lstStyle/>
          <a:p>
            <a:endParaRPr lang="en-GB" dirty="0"/>
          </a:p>
        </p:txBody>
      </p:sp>
      <p:pic>
        <p:nvPicPr>
          <p:cNvPr id="7" name="Picture 6"/>
          <p:cNvPicPr>
            <a:picLocks noChangeAspect="1"/>
          </p:cNvPicPr>
          <p:nvPr/>
        </p:nvPicPr>
        <p:blipFill>
          <a:blip r:embed="rId2"/>
          <a:stretch>
            <a:fillRect/>
          </a:stretch>
        </p:blipFill>
        <p:spPr>
          <a:xfrm>
            <a:off x="4966311" y="2432388"/>
            <a:ext cx="3173777" cy="3747551"/>
          </a:xfrm>
          <a:prstGeom prst="rect">
            <a:avLst/>
          </a:prstGeom>
        </p:spPr>
      </p:pic>
      <p:sp>
        <p:nvSpPr>
          <p:cNvPr id="8" name="Rectangle 7"/>
          <p:cNvSpPr/>
          <p:nvPr/>
        </p:nvSpPr>
        <p:spPr>
          <a:xfrm>
            <a:off x="238539" y="2828836"/>
            <a:ext cx="6619461" cy="1477328"/>
          </a:xfrm>
          <a:prstGeom prst="rect">
            <a:avLst/>
          </a:prstGeom>
        </p:spPr>
        <p:txBody>
          <a:bodyPr wrap="square">
            <a:spAutoFit/>
          </a:bodyPr>
          <a:lstStyle/>
          <a:p>
            <a:r>
              <a:rPr lang="en-AU" i="1" dirty="0"/>
              <a:t>Answer not a fool according to his folly,</a:t>
            </a:r>
          </a:p>
          <a:p>
            <a:r>
              <a:rPr lang="en-AU" i="1" dirty="0"/>
              <a:t>    lest you be like him yourself.</a:t>
            </a:r>
          </a:p>
          <a:p>
            <a:r>
              <a:rPr lang="en-AU" i="1" dirty="0"/>
              <a:t>Answer a fool according to his folly,</a:t>
            </a:r>
          </a:p>
          <a:p>
            <a:r>
              <a:rPr lang="en-AU" i="1" dirty="0"/>
              <a:t>    lest he be wise in his own eyes.</a:t>
            </a:r>
          </a:p>
          <a:p>
            <a:r>
              <a:rPr lang="en-AU" dirty="0"/>
              <a:t>- Proverbs 26: 4-5.</a:t>
            </a:r>
          </a:p>
        </p:txBody>
      </p:sp>
    </p:spTree>
    <p:extLst>
      <p:ext uri="{BB962C8B-B14F-4D97-AF65-F5344CB8AC3E}">
        <p14:creationId xmlns:p14="http://schemas.microsoft.com/office/powerpoint/2010/main" val="245941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lide Number Placeholder 2"/>
          <p:cNvSpPr>
            <a:spLocks noGrp="1"/>
          </p:cNvSpPr>
          <p:nvPr>
            <p:ph type="sldNum" sz="quarter" idx="10"/>
          </p:nvPr>
        </p:nvSpPr>
        <p:spPr/>
        <p:txBody>
          <a:bodyPr/>
          <a:lstStyle/>
          <a:p>
            <a:fld id="{D263D112-7C89-384D-B4FC-664FC949D667}" type="slidenum">
              <a:rPr lang="en-US" smtClean="0"/>
              <a:pPr/>
              <a:t>15</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29"/>
          </p:nvPr>
        </p:nvSpPr>
        <p:spPr/>
        <p:txBody>
          <a:bodyPr/>
          <a:lstStyle/>
          <a:p>
            <a:r>
              <a:rPr lang="en-AU" dirty="0"/>
              <a:t>The (lesser known) wisdom of Hildebrandt</a:t>
            </a:r>
            <a:endParaRPr lang="en-GB" dirty="0"/>
          </a:p>
        </p:txBody>
      </p:sp>
      <p:sp>
        <p:nvSpPr>
          <p:cNvPr id="6" name="Rectangle 5"/>
          <p:cNvSpPr/>
          <p:nvPr/>
        </p:nvSpPr>
        <p:spPr>
          <a:xfrm>
            <a:off x="2286000" y="1720840"/>
            <a:ext cx="4572000" cy="3970318"/>
          </a:xfrm>
          <a:prstGeom prst="rect">
            <a:avLst/>
          </a:prstGeom>
        </p:spPr>
        <p:txBody>
          <a:bodyPr>
            <a:spAutoFit/>
          </a:bodyPr>
          <a:lstStyle/>
          <a:p>
            <a:r>
              <a:rPr lang="en-AU" i="1" dirty="0"/>
              <a:t>“In almost every proverb collection, opposites are recorded and often juxtaposed, with the ‘contradiction’ purposefully used to break the bands of an isolated dogmatic approach and to necessitate the importance of coming to grips with the </a:t>
            </a:r>
            <a:r>
              <a:rPr lang="en-AU" i="1" dirty="0" err="1"/>
              <a:t>polysituational</a:t>
            </a:r>
            <a:r>
              <a:rPr lang="en-AU" i="1" dirty="0"/>
              <a:t> use of proverbs … the editors deliberately placed these contrary proverbs back to back. This dissonance leads one away from simplistic dualistic dogmatism to a situationally nuanced wisdom.” </a:t>
            </a:r>
          </a:p>
          <a:p>
            <a:endParaRPr lang="en-AU" i="1" dirty="0"/>
          </a:p>
          <a:p>
            <a:r>
              <a:rPr lang="en-AU" dirty="0"/>
              <a:t>- Hildebrandt, 2008.</a:t>
            </a:r>
            <a:endParaRPr lang="en-GB" dirty="0"/>
          </a:p>
        </p:txBody>
      </p:sp>
    </p:spTree>
    <p:extLst>
      <p:ext uri="{BB962C8B-B14F-4D97-AF65-F5344CB8AC3E}">
        <p14:creationId xmlns:p14="http://schemas.microsoft.com/office/powerpoint/2010/main" val="348785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16</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29"/>
          </p:nvPr>
        </p:nvSpPr>
        <p:spPr/>
        <p:txBody>
          <a:bodyPr/>
          <a:lstStyle/>
          <a:p>
            <a:r>
              <a:rPr lang="en-AU" dirty="0"/>
              <a:t>Women in Proverbs</a:t>
            </a:r>
            <a:endParaRPr lang="en-GB" dirty="0"/>
          </a:p>
        </p:txBody>
      </p:sp>
      <p:pic>
        <p:nvPicPr>
          <p:cNvPr id="6" name="Picture 5"/>
          <p:cNvPicPr>
            <a:picLocks noChangeAspect="1"/>
          </p:cNvPicPr>
          <p:nvPr/>
        </p:nvPicPr>
        <p:blipFill>
          <a:blip r:embed="rId2"/>
          <a:stretch>
            <a:fillRect/>
          </a:stretch>
        </p:blipFill>
        <p:spPr>
          <a:xfrm>
            <a:off x="2083773" y="1950884"/>
            <a:ext cx="5032840" cy="3347035"/>
          </a:xfrm>
          <a:prstGeom prst="rect">
            <a:avLst/>
          </a:prstGeom>
        </p:spPr>
      </p:pic>
    </p:spTree>
    <p:extLst>
      <p:ext uri="{BB962C8B-B14F-4D97-AF65-F5344CB8AC3E}">
        <p14:creationId xmlns:p14="http://schemas.microsoft.com/office/powerpoint/2010/main" val="248409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17</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29"/>
          </p:nvPr>
        </p:nvSpPr>
        <p:spPr/>
        <p:txBody>
          <a:bodyPr/>
          <a:lstStyle/>
          <a:p>
            <a:r>
              <a:rPr lang="en-AU" dirty="0"/>
              <a:t>The Beginning of wisdom</a:t>
            </a:r>
            <a:endParaRPr lang="en-GB" dirty="0"/>
          </a:p>
        </p:txBody>
      </p:sp>
      <p:pic>
        <p:nvPicPr>
          <p:cNvPr id="6" name="Picture 5"/>
          <p:cNvPicPr>
            <a:picLocks noChangeAspect="1"/>
          </p:cNvPicPr>
          <p:nvPr/>
        </p:nvPicPr>
        <p:blipFill>
          <a:blip r:embed="rId2"/>
          <a:stretch>
            <a:fillRect/>
          </a:stretch>
        </p:blipFill>
        <p:spPr>
          <a:xfrm>
            <a:off x="1762540" y="1503925"/>
            <a:ext cx="5711687" cy="4392807"/>
          </a:xfrm>
          <a:prstGeom prst="rect">
            <a:avLst/>
          </a:prstGeom>
        </p:spPr>
      </p:pic>
    </p:spTree>
    <p:extLst>
      <p:ext uri="{BB962C8B-B14F-4D97-AF65-F5344CB8AC3E}">
        <p14:creationId xmlns:p14="http://schemas.microsoft.com/office/powerpoint/2010/main" val="53722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lide Number Placeholder 2"/>
          <p:cNvSpPr>
            <a:spLocks noGrp="1"/>
          </p:cNvSpPr>
          <p:nvPr>
            <p:ph type="sldNum" sz="quarter" idx="10"/>
          </p:nvPr>
        </p:nvSpPr>
        <p:spPr/>
        <p:txBody>
          <a:bodyPr/>
          <a:lstStyle/>
          <a:p>
            <a:fld id="{D263D112-7C89-384D-B4FC-664FC949D667}" type="slidenum">
              <a:rPr lang="en-US" smtClean="0"/>
              <a:pPr/>
              <a:t>18</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29"/>
          </p:nvPr>
        </p:nvSpPr>
        <p:spPr/>
        <p:txBody>
          <a:bodyPr/>
          <a:lstStyle/>
          <a:p>
            <a:r>
              <a:rPr lang="en-AU" dirty="0"/>
              <a:t>Conclusion</a:t>
            </a:r>
            <a:endParaRPr lang="en-GB" dirty="0"/>
          </a:p>
        </p:txBody>
      </p:sp>
      <p:sp>
        <p:nvSpPr>
          <p:cNvPr id="6" name="Rectangle 5"/>
          <p:cNvSpPr/>
          <p:nvPr/>
        </p:nvSpPr>
        <p:spPr>
          <a:xfrm>
            <a:off x="2040835" y="1630017"/>
            <a:ext cx="5236817" cy="923330"/>
          </a:xfrm>
          <a:prstGeom prst="rect">
            <a:avLst/>
          </a:prstGeom>
        </p:spPr>
        <p:txBody>
          <a:bodyPr wrap="square">
            <a:spAutoFit/>
          </a:bodyPr>
          <a:lstStyle/>
          <a:p>
            <a:pPr algn="just"/>
            <a:r>
              <a:rPr lang="en-AU" dirty="0"/>
              <a:t>The wisdom books of the Hebrew Bible take a worldly and sophisticated view of the qualities of wisdom.</a:t>
            </a:r>
            <a:endParaRPr lang="en-GB" dirty="0"/>
          </a:p>
        </p:txBody>
      </p:sp>
      <p:pic>
        <p:nvPicPr>
          <p:cNvPr id="7" name="Picture 6"/>
          <p:cNvPicPr>
            <a:picLocks noChangeAspect="1"/>
          </p:cNvPicPr>
          <p:nvPr/>
        </p:nvPicPr>
        <p:blipFill>
          <a:blip r:embed="rId2"/>
          <a:stretch>
            <a:fillRect/>
          </a:stretch>
        </p:blipFill>
        <p:spPr>
          <a:xfrm>
            <a:off x="2040835" y="2804507"/>
            <a:ext cx="5559612" cy="3092225"/>
          </a:xfrm>
          <a:prstGeom prst="rect">
            <a:avLst/>
          </a:prstGeom>
        </p:spPr>
      </p:pic>
    </p:spTree>
    <p:extLst>
      <p:ext uri="{BB962C8B-B14F-4D97-AF65-F5344CB8AC3E}">
        <p14:creationId xmlns:p14="http://schemas.microsoft.com/office/powerpoint/2010/main" val="427415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GB"/>
          </a:p>
        </p:txBody>
      </p:sp>
      <p:sp>
        <p:nvSpPr>
          <p:cNvPr id="3" name="Slide Number Placeholder 2"/>
          <p:cNvSpPr>
            <a:spLocks noGrp="1"/>
          </p:cNvSpPr>
          <p:nvPr>
            <p:ph type="sldNum" sz="quarter" idx="10"/>
          </p:nvPr>
        </p:nvSpPr>
        <p:spPr/>
        <p:txBody>
          <a:bodyPr/>
          <a:lstStyle/>
          <a:p>
            <a:fld id="{D263D112-7C89-384D-B4FC-664FC949D667}" type="slidenum">
              <a:rPr lang="en-US" smtClean="0"/>
              <a:pPr/>
              <a:t>19</a:t>
            </a:fld>
            <a:endParaRPr lang="en-US" dirty="0"/>
          </a:p>
        </p:txBody>
      </p:sp>
      <p:pic>
        <p:nvPicPr>
          <p:cNvPr id="12" name="Picture Placeholder 11"/>
          <p:cNvPicPr>
            <a:picLocks noGrp="1" noChangeAspect="1"/>
          </p:cNvPicPr>
          <p:nvPr>
            <p:ph type="pic" sz="quarter" idx="16"/>
          </p:nvPr>
        </p:nvPicPr>
        <p:blipFill>
          <a:blip r:embed="rId2"/>
          <a:srcRect t="15133" b="15133"/>
          <a:stretch>
            <a:fillRect/>
          </a:stretch>
        </p:blipFill>
        <p:spPr>
          <a:xfrm>
            <a:off x="1121478" y="1740807"/>
            <a:ext cx="7055113" cy="3472197"/>
          </a:xfrm>
        </p:spPr>
      </p:pic>
      <p:sp>
        <p:nvSpPr>
          <p:cNvPr id="5" name="Text Placeholder 4"/>
          <p:cNvSpPr>
            <a:spLocks noGrp="1"/>
          </p:cNvSpPr>
          <p:nvPr>
            <p:ph type="body" sz="quarter" idx="17"/>
          </p:nvPr>
        </p:nvSpPr>
        <p:spPr/>
        <p:txBody>
          <a:bodyPr>
            <a:normAutofit/>
          </a:bodyPr>
          <a:lstStyle/>
          <a:p>
            <a:endParaRPr lang="en-AU" dirty="0"/>
          </a:p>
          <a:p>
            <a:endParaRPr lang="en-AU" dirty="0"/>
          </a:p>
          <a:p>
            <a:endParaRPr lang="en-AU" dirty="0"/>
          </a:p>
          <a:p>
            <a:endParaRPr lang="en-AU" dirty="0"/>
          </a:p>
        </p:txBody>
      </p:sp>
      <p:sp>
        <p:nvSpPr>
          <p:cNvPr id="7" name="Content Placeholder 6"/>
          <p:cNvSpPr>
            <a:spLocks noGrp="1"/>
          </p:cNvSpPr>
          <p:nvPr>
            <p:ph type="body" sz="quarter" idx="20"/>
          </p:nvPr>
        </p:nvSpPr>
        <p:spPr/>
        <p:txBody>
          <a:bodyPr/>
          <a:lstStyle/>
          <a:p>
            <a:pPr algn="ctr"/>
            <a:r>
              <a:rPr lang="en-AU" sz="3200" dirty="0"/>
              <a:t>Thank you!</a:t>
            </a:r>
            <a:endParaRPr lang="en-GB" sz="3200" dirty="0"/>
          </a:p>
        </p:txBody>
      </p:sp>
      <p:sp>
        <p:nvSpPr>
          <p:cNvPr id="11" name="Text Placeholder 10"/>
          <p:cNvSpPr>
            <a:spLocks noGrp="1"/>
          </p:cNvSpPr>
          <p:nvPr>
            <p:ph type="body" sz="quarter" idx="21"/>
          </p:nvPr>
        </p:nvSpPr>
        <p:spPr/>
        <p:txBody>
          <a:bodyPr/>
          <a:lstStyle/>
          <a:p>
            <a:endParaRPr lang="en-GB" dirty="0"/>
          </a:p>
        </p:txBody>
      </p:sp>
    </p:spTree>
    <p:extLst>
      <p:ext uri="{BB962C8B-B14F-4D97-AF65-F5344CB8AC3E}">
        <p14:creationId xmlns:p14="http://schemas.microsoft.com/office/powerpoint/2010/main" val="396665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033670"/>
            <a:ext cx="6858000" cy="1325217"/>
          </a:xfrm>
        </p:spPr>
        <p:txBody>
          <a:bodyPr>
            <a:normAutofit fontScale="90000"/>
          </a:bodyPr>
          <a:lstStyle/>
          <a:p>
            <a:br>
              <a:rPr lang="en-AU" dirty="0"/>
            </a:br>
            <a:endParaRPr lang="en-GB" dirty="0"/>
          </a:p>
        </p:txBody>
      </p:sp>
      <p:sp>
        <p:nvSpPr>
          <p:cNvPr id="3" name="Subtitle 2"/>
          <p:cNvSpPr>
            <a:spLocks noGrp="1"/>
          </p:cNvSpPr>
          <p:nvPr>
            <p:ph type="subTitle" idx="1"/>
          </p:nvPr>
        </p:nvSpPr>
        <p:spPr>
          <a:xfrm>
            <a:off x="1143000" y="1537253"/>
            <a:ext cx="6858000" cy="3263348"/>
          </a:xfrm>
        </p:spPr>
        <p:txBody>
          <a:bodyPr/>
          <a:lstStyle/>
          <a:p>
            <a:r>
              <a:rPr lang="en-AU" b="1" dirty="0"/>
              <a:t>Teaching Judaism</a:t>
            </a:r>
          </a:p>
          <a:p>
            <a:r>
              <a:rPr lang="en-AU" dirty="0"/>
              <a:t>The Book of Proverbs: </a:t>
            </a:r>
          </a:p>
          <a:p>
            <a:r>
              <a:rPr lang="en-AU" dirty="0"/>
              <a:t>Wisdom, Women, Worldliness</a:t>
            </a:r>
          </a:p>
          <a:p>
            <a:endParaRPr lang="en-GB" dirty="0"/>
          </a:p>
        </p:txBody>
      </p:sp>
      <p:pic>
        <p:nvPicPr>
          <p:cNvPr id="6" name="Picture 5"/>
          <p:cNvPicPr>
            <a:picLocks noChangeAspect="1"/>
          </p:cNvPicPr>
          <p:nvPr/>
        </p:nvPicPr>
        <p:blipFill>
          <a:blip r:embed="rId2"/>
          <a:stretch>
            <a:fillRect/>
          </a:stretch>
        </p:blipFill>
        <p:spPr>
          <a:xfrm>
            <a:off x="1630017" y="2711175"/>
            <a:ext cx="5671930" cy="3781286"/>
          </a:xfrm>
          <a:prstGeom prst="rect">
            <a:avLst/>
          </a:prstGeom>
        </p:spPr>
      </p:pic>
    </p:spTree>
    <p:extLst>
      <p:ext uri="{BB962C8B-B14F-4D97-AF65-F5344CB8AC3E}">
        <p14:creationId xmlns:p14="http://schemas.microsoft.com/office/powerpoint/2010/main" val="64318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GB"/>
          </a:p>
        </p:txBody>
      </p:sp>
      <p:sp>
        <p:nvSpPr>
          <p:cNvPr id="5" name="Slide Number Placeholder 4"/>
          <p:cNvSpPr>
            <a:spLocks noGrp="1"/>
          </p:cNvSpPr>
          <p:nvPr>
            <p:ph type="sldNum" sz="quarter" idx="10"/>
          </p:nvPr>
        </p:nvSpPr>
        <p:spPr/>
        <p:txBody>
          <a:bodyPr/>
          <a:lstStyle/>
          <a:p>
            <a:fld id="{124A5B14-A691-46F6-8AEB-066F4A67A4AE}" type="slidenum">
              <a:rPr lang="en-GB" smtClean="0"/>
              <a:t>3</a:t>
            </a:fld>
            <a:endParaRPr lang="en-GB"/>
          </a:p>
        </p:txBody>
      </p:sp>
      <p:sp>
        <p:nvSpPr>
          <p:cNvPr id="4" name="Date Placeholder 3"/>
          <p:cNvSpPr>
            <a:spLocks noGrp="1"/>
          </p:cNvSpPr>
          <p:nvPr>
            <p:ph type="dt" sz="half" idx="11"/>
          </p:nvPr>
        </p:nvSpPr>
        <p:spPr/>
        <p:txBody>
          <a:bodyPr/>
          <a:lstStyle/>
          <a:p>
            <a:endParaRPr lang="en-GB" dirty="0"/>
          </a:p>
        </p:txBody>
      </p:sp>
      <p:sp>
        <p:nvSpPr>
          <p:cNvPr id="8" name="Text Placeholder 7"/>
          <p:cNvSpPr>
            <a:spLocks noGrp="1"/>
          </p:cNvSpPr>
          <p:nvPr>
            <p:ph type="body" sz="half" idx="2"/>
          </p:nvPr>
        </p:nvSpPr>
        <p:spPr>
          <a:xfrm>
            <a:off x="457200" y="1574801"/>
            <a:ext cx="5837583" cy="3633304"/>
          </a:xfrm>
        </p:spPr>
        <p:txBody>
          <a:bodyPr/>
          <a:lstStyle/>
          <a:p>
            <a:r>
              <a:rPr lang="en-AU" dirty="0"/>
              <a:t>Q. What is a proverb?</a:t>
            </a:r>
          </a:p>
          <a:p>
            <a:endParaRPr lang="en-AU" dirty="0"/>
          </a:p>
          <a:p>
            <a:r>
              <a:rPr lang="en-AU" dirty="0"/>
              <a:t>A. Cervantes says proverbs are “short sentences drawn from long experience.”</a:t>
            </a:r>
          </a:p>
        </p:txBody>
      </p:sp>
      <p:sp>
        <p:nvSpPr>
          <p:cNvPr id="9" name="Text Placeholder 8"/>
          <p:cNvSpPr>
            <a:spLocks noGrp="1"/>
          </p:cNvSpPr>
          <p:nvPr>
            <p:ph type="body" sz="quarter" idx="19"/>
          </p:nvPr>
        </p:nvSpPr>
        <p:spPr/>
        <p:txBody>
          <a:bodyPr/>
          <a:lstStyle/>
          <a:p>
            <a:endParaRPr lang="en-GB" dirty="0"/>
          </a:p>
        </p:txBody>
      </p:sp>
      <p:pic>
        <p:nvPicPr>
          <p:cNvPr id="14" name="Content Placeholder 13"/>
          <p:cNvPicPr>
            <a:picLocks noGrp="1" noChangeAspect="1"/>
          </p:cNvPicPr>
          <p:nvPr>
            <p:ph idx="1"/>
          </p:nvPr>
        </p:nvPicPr>
        <p:blipFill>
          <a:blip r:embed="rId2"/>
          <a:stretch>
            <a:fillRect/>
          </a:stretch>
        </p:blipFill>
        <p:spPr>
          <a:xfrm>
            <a:off x="2196824" y="3186907"/>
            <a:ext cx="5111750" cy="2939256"/>
          </a:xfrm>
          <a:prstGeom prst="rect">
            <a:avLst/>
          </a:prstGeom>
        </p:spPr>
      </p:pic>
    </p:spTree>
    <p:extLst>
      <p:ext uri="{BB962C8B-B14F-4D97-AF65-F5344CB8AC3E}">
        <p14:creationId xmlns:p14="http://schemas.microsoft.com/office/powerpoint/2010/main" val="168612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4</a:t>
            </a:fld>
            <a:endParaRPr lang="en-US" dirty="0"/>
          </a:p>
        </p:txBody>
      </p:sp>
      <p:sp>
        <p:nvSpPr>
          <p:cNvPr id="4" name="Date Placeholder 3"/>
          <p:cNvSpPr>
            <a:spLocks noGrp="1"/>
          </p:cNvSpPr>
          <p:nvPr>
            <p:ph type="dt" sz="half" idx="11"/>
          </p:nvPr>
        </p:nvSpPr>
        <p:spPr/>
        <p:txBody>
          <a:bodyPr/>
          <a:lstStyle/>
          <a:p>
            <a:endParaRPr lang="en-US" dirty="0"/>
          </a:p>
        </p:txBody>
      </p:sp>
      <p:pic>
        <p:nvPicPr>
          <p:cNvPr id="8" name="Content Placeholder 7"/>
          <p:cNvPicPr>
            <a:picLocks noGrp="1" noChangeAspect="1"/>
          </p:cNvPicPr>
          <p:nvPr>
            <p:ph idx="1"/>
          </p:nvPr>
        </p:nvPicPr>
        <p:blipFill>
          <a:blip r:embed="rId2"/>
          <a:stretch>
            <a:fillRect/>
          </a:stretch>
        </p:blipFill>
        <p:spPr>
          <a:xfrm>
            <a:off x="3575050" y="2412802"/>
            <a:ext cx="5111750" cy="2875359"/>
          </a:xfrm>
          <a:prstGeom prst="rect">
            <a:avLst/>
          </a:prstGeom>
        </p:spPr>
      </p:pic>
      <p:sp>
        <p:nvSpPr>
          <p:cNvPr id="6" name="Text Placeholder 5"/>
          <p:cNvSpPr>
            <a:spLocks noGrp="1"/>
          </p:cNvSpPr>
          <p:nvPr>
            <p:ph type="body" sz="half" idx="2"/>
          </p:nvPr>
        </p:nvSpPr>
        <p:spPr/>
        <p:txBody>
          <a:bodyPr>
            <a:normAutofit lnSpcReduction="10000"/>
          </a:bodyPr>
          <a:lstStyle/>
          <a:p>
            <a:r>
              <a:rPr lang="en-AU" dirty="0"/>
              <a:t>Wolfgang </a:t>
            </a:r>
            <a:r>
              <a:rPr lang="en-AU" dirty="0" err="1"/>
              <a:t>Mieder</a:t>
            </a:r>
            <a:r>
              <a:rPr lang="en-AU" dirty="0"/>
              <a:t>, Professor of Folklore at the University of Vermont has defined the proverb as:</a:t>
            </a:r>
          </a:p>
          <a:p>
            <a:r>
              <a:rPr lang="en-AU" dirty="0"/>
              <a:t> </a:t>
            </a:r>
            <a:r>
              <a:rPr lang="en-AU" i="1" dirty="0"/>
              <a:t>“A short, generally known sentence of the folk which contains wisdom, truth, morals, and traditional views in a metaphorical, fixed and memorisable form and which is handed down from generation to generation.”</a:t>
            </a:r>
          </a:p>
          <a:p>
            <a:endParaRPr lang="en-AU" i="1" dirty="0"/>
          </a:p>
          <a:p>
            <a:r>
              <a:rPr lang="en-GB" dirty="0" err="1"/>
              <a:t>Paremiology</a:t>
            </a:r>
            <a:r>
              <a:rPr lang="en-GB" dirty="0"/>
              <a:t> is the collection and study of proverbs.</a:t>
            </a:r>
          </a:p>
        </p:txBody>
      </p:sp>
      <p:sp>
        <p:nvSpPr>
          <p:cNvPr id="7" name="Text Placeholder 6"/>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7873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AU"/>
          </a:p>
        </p:txBody>
      </p:sp>
      <p:sp>
        <p:nvSpPr>
          <p:cNvPr id="3" name="Slide Number Placeholder 2"/>
          <p:cNvSpPr>
            <a:spLocks noGrp="1"/>
          </p:cNvSpPr>
          <p:nvPr>
            <p:ph type="sldNum" sz="quarter" idx="10"/>
          </p:nvPr>
        </p:nvSpPr>
        <p:spPr/>
        <p:txBody>
          <a:bodyPr/>
          <a:lstStyle/>
          <a:p>
            <a:fld id="{D263D112-7C89-384D-B4FC-664FC949D667}" type="slidenum">
              <a:rPr lang="en-US" smtClean="0"/>
              <a:pPr/>
              <a:t>5</a:t>
            </a:fld>
            <a:endParaRPr lang="en-US" dirty="0"/>
          </a:p>
        </p:txBody>
      </p:sp>
      <p:sp>
        <p:nvSpPr>
          <p:cNvPr id="12" name="Text Placeholder 11"/>
          <p:cNvSpPr>
            <a:spLocks noGrp="1"/>
          </p:cNvSpPr>
          <p:nvPr>
            <p:ph type="body" sz="quarter" idx="17"/>
          </p:nvPr>
        </p:nvSpPr>
        <p:spPr/>
        <p:txBody>
          <a:bodyPr/>
          <a:lstStyle/>
          <a:p>
            <a:r>
              <a:rPr lang="en-AU" dirty="0">
                <a:latin typeface="+mn-lt"/>
              </a:rPr>
              <a:t>Teaching Judaism</a:t>
            </a:r>
          </a:p>
        </p:txBody>
      </p:sp>
      <p:sp>
        <p:nvSpPr>
          <p:cNvPr id="38" name="Content Placeholder 37"/>
          <p:cNvSpPr>
            <a:spLocks noGrp="1"/>
          </p:cNvSpPr>
          <p:nvPr>
            <p:ph idx="1"/>
          </p:nvPr>
        </p:nvSpPr>
        <p:spPr/>
        <p:txBody>
          <a:bodyPr/>
          <a:lstStyle/>
          <a:p>
            <a:pPr lvl="3"/>
            <a:r>
              <a:rPr lang="en-AU" dirty="0"/>
              <a:t>Judaism is one of the world’s most ancient religions, with a history stretching back over 4000 years.</a:t>
            </a:r>
          </a:p>
          <a:p>
            <a:pPr lvl="3"/>
            <a:endParaRPr lang="en-AU" dirty="0"/>
          </a:p>
          <a:p>
            <a:pPr lvl="3"/>
            <a:r>
              <a:rPr lang="en-AU" dirty="0"/>
              <a:t>In today’s lecture, we’ll focus on the Hebrew Bible as a Sacred Text, and how it can be used to teach students about Judaism’s Core Ethical Teachings, relating to the Book of Proverbs (wisdom, righteousness, purity and generosity of spirit)</a:t>
            </a:r>
          </a:p>
        </p:txBody>
      </p:sp>
    </p:spTree>
    <p:extLst>
      <p:ext uri="{BB962C8B-B14F-4D97-AF65-F5344CB8AC3E}">
        <p14:creationId xmlns:p14="http://schemas.microsoft.com/office/powerpoint/2010/main" val="99573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6</a:t>
            </a:fld>
            <a:endParaRPr lang="en-US" dirty="0"/>
          </a:p>
        </p:txBody>
      </p:sp>
      <p:sp>
        <p:nvSpPr>
          <p:cNvPr id="5" name="Text Placeholder 4"/>
          <p:cNvSpPr>
            <a:spLocks noGrp="1"/>
          </p:cNvSpPr>
          <p:nvPr>
            <p:ph type="body" sz="quarter" idx="17"/>
          </p:nvPr>
        </p:nvSpPr>
        <p:spPr>
          <a:xfrm>
            <a:off x="460072" y="821635"/>
            <a:ext cx="6397928" cy="1113182"/>
          </a:xfrm>
        </p:spPr>
        <p:txBody>
          <a:bodyPr>
            <a:noAutofit/>
          </a:bodyPr>
          <a:lstStyle/>
          <a:p>
            <a:r>
              <a:rPr lang="en-AU" sz="2400" dirty="0"/>
              <a:t>THE HEBREW BIBLE: A SACRED TEXT</a:t>
            </a:r>
          </a:p>
        </p:txBody>
      </p:sp>
      <p:sp>
        <p:nvSpPr>
          <p:cNvPr id="7" name="Content Placeholder 6"/>
          <p:cNvSpPr>
            <a:spLocks noGrp="1"/>
          </p:cNvSpPr>
          <p:nvPr>
            <p:ph idx="1"/>
          </p:nvPr>
        </p:nvSpPr>
        <p:spPr/>
        <p:txBody>
          <a:bodyPr>
            <a:normAutofit/>
          </a:bodyPr>
          <a:lstStyle/>
          <a:p>
            <a:pPr lvl="2"/>
            <a:endParaRPr lang="en-AU" dirty="0"/>
          </a:p>
          <a:p>
            <a:pPr marL="0" indent="0">
              <a:buNone/>
            </a:pPr>
            <a:endParaRPr lang="en-US" dirty="0"/>
          </a:p>
        </p:txBody>
      </p:sp>
      <p:pic>
        <p:nvPicPr>
          <p:cNvPr id="4" name="Picture 3"/>
          <p:cNvPicPr>
            <a:picLocks noChangeAspect="1"/>
          </p:cNvPicPr>
          <p:nvPr/>
        </p:nvPicPr>
        <p:blipFill>
          <a:blip r:embed="rId2"/>
          <a:stretch>
            <a:fillRect/>
          </a:stretch>
        </p:blipFill>
        <p:spPr>
          <a:xfrm>
            <a:off x="1652840" y="1895525"/>
            <a:ext cx="5852160" cy="4392168"/>
          </a:xfrm>
          <a:prstGeom prst="rect">
            <a:avLst/>
          </a:prstGeom>
        </p:spPr>
      </p:pic>
    </p:spTree>
    <p:extLst>
      <p:ext uri="{BB962C8B-B14F-4D97-AF65-F5344CB8AC3E}">
        <p14:creationId xmlns:p14="http://schemas.microsoft.com/office/powerpoint/2010/main" val="220078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7</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17"/>
          </p:nvPr>
        </p:nvSpPr>
        <p:spPr/>
        <p:txBody>
          <a:bodyPr/>
          <a:lstStyle/>
          <a:p>
            <a:r>
              <a:rPr lang="en-AU" dirty="0"/>
              <a:t>Wisdom Literature in the Ancient Near east</a:t>
            </a:r>
            <a:endParaRPr lang="en-GB" dirty="0"/>
          </a:p>
        </p:txBody>
      </p:sp>
      <p:pic>
        <p:nvPicPr>
          <p:cNvPr id="7" name="Content Placeholder 6"/>
          <p:cNvPicPr>
            <a:picLocks noGrp="1" noChangeAspect="1"/>
          </p:cNvPicPr>
          <p:nvPr>
            <p:ph idx="1"/>
          </p:nvPr>
        </p:nvPicPr>
        <p:blipFill>
          <a:blip r:embed="rId2"/>
          <a:stretch>
            <a:fillRect/>
          </a:stretch>
        </p:blipFill>
        <p:spPr>
          <a:xfrm>
            <a:off x="1076284" y="1728788"/>
            <a:ext cx="7005719" cy="4519612"/>
          </a:xfrm>
        </p:spPr>
      </p:pic>
    </p:spTree>
    <p:extLst>
      <p:ext uri="{BB962C8B-B14F-4D97-AF65-F5344CB8AC3E}">
        <p14:creationId xmlns:p14="http://schemas.microsoft.com/office/powerpoint/2010/main" val="1896207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321"/>
            <a:ext cx="3399183" cy="2411895"/>
          </a:xfrm>
        </p:spPr>
        <p:txBody>
          <a:bodyPr>
            <a:normAutofit/>
          </a:bodyPr>
          <a:lstStyle/>
          <a:p>
            <a:r>
              <a:rPr lang="en-AU" sz="1800" b="0" dirty="0"/>
              <a:t>The </a:t>
            </a:r>
            <a:r>
              <a:rPr lang="en-AU" sz="1800" b="0" i="1" dirty="0"/>
              <a:t>Instructions of </a:t>
            </a:r>
            <a:r>
              <a:rPr lang="en-AU" sz="1800" b="0" i="1" dirty="0" err="1"/>
              <a:t>Shurrupag</a:t>
            </a:r>
            <a:r>
              <a:rPr lang="en-AU" sz="1800" b="0" i="1" dirty="0"/>
              <a:t> </a:t>
            </a:r>
            <a:r>
              <a:rPr lang="en-AU" sz="1800" b="0" dirty="0"/>
              <a:t>is an Sumerian wisdom composition dating to around the early third millennium BCE. </a:t>
            </a:r>
            <a:br>
              <a:rPr lang="en-AU" sz="1800" b="0" dirty="0"/>
            </a:br>
            <a:r>
              <a:rPr lang="en-AU" sz="1800" b="0" dirty="0"/>
              <a:t>Present proverbs and wisdom in instructional style, from father to son.</a:t>
            </a:r>
            <a:endParaRPr lang="en-GB" sz="1800" b="0"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8</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29"/>
          </p:nvPr>
        </p:nvSpPr>
        <p:spPr>
          <a:xfrm>
            <a:off x="327550" y="569610"/>
            <a:ext cx="6397928" cy="532191"/>
          </a:xfrm>
        </p:spPr>
        <p:txBody>
          <a:bodyPr/>
          <a:lstStyle/>
          <a:p>
            <a:r>
              <a:rPr lang="en-AU" dirty="0"/>
              <a:t>ancient Wisdom Literature</a:t>
            </a:r>
            <a:endParaRPr lang="en-GB" dirty="0"/>
          </a:p>
        </p:txBody>
      </p:sp>
      <p:pic>
        <p:nvPicPr>
          <p:cNvPr id="6" name="Picture 5"/>
          <p:cNvPicPr>
            <a:picLocks noChangeAspect="1"/>
          </p:cNvPicPr>
          <p:nvPr/>
        </p:nvPicPr>
        <p:blipFill>
          <a:blip r:embed="rId2"/>
          <a:stretch>
            <a:fillRect/>
          </a:stretch>
        </p:blipFill>
        <p:spPr>
          <a:xfrm>
            <a:off x="4563126" y="1550820"/>
            <a:ext cx="3056874" cy="5170655"/>
          </a:xfrm>
          <a:prstGeom prst="rect">
            <a:avLst/>
          </a:prstGeom>
        </p:spPr>
      </p:pic>
    </p:spTree>
    <p:extLst>
      <p:ext uri="{BB962C8B-B14F-4D97-AF65-F5344CB8AC3E}">
        <p14:creationId xmlns:p14="http://schemas.microsoft.com/office/powerpoint/2010/main" val="81309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77010"/>
            <a:ext cx="4711148" cy="4779340"/>
          </a:xfrm>
        </p:spPr>
        <p:txBody>
          <a:bodyPr>
            <a:normAutofit fontScale="90000"/>
          </a:bodyPr>
          <a:lstStyle/>
          <a:p>
            <a:r>
              <a:rPr lang="en-AU" sz="2000" b="0" dirty="0"/>
              <a:t>“A loving heart maintains a family; a hateful heart destroys a family.”</a:t>
            </a:r>
            <a:br>
              <a:rPr lang="en-AU" sz="2000" b="0" dirty="0"/>
            </a:br>
            <a:br>
              <a:rPr lang="en-AU" sz="2000" b="0" dirty="0"/>
            </a:br>
            <a:r>
              <a:rPr lang="en-AU" sz="2000" b="0" dirty="0"/>
              <a:t>“You should not pass judgment when you drink beer”.</a:t>
            </a:r>
            <a:br>
              <a:rPr lang="en-AU" sz="2000" b="0" dirty="0"/>
            </a:br>
            <a:br>
              <a:rPr lang="en-AU" sz="2000" b="0" dirty="0"/>
            </a:br>
            <a:r>
              <a:rPr lang="en-AU" sz="2000" b="0" dirty="0"/>
              <a:t>“You should not travel during the night: it can hide both good and evil.”</a:t>
            </a:r>
            <a:br>
              <a:rPr lang="en-AU" sz="2000" b="0" dirty="0"/>
            </a:br>
            <a:br>
              <a:rPr lang="en-AU" sz="2000" b="0" dirty="0"/>
            </a:br>
            <a:r>
              <a:rPr lang="en-AU" sz="2000" b="0" dirty="0"/>
              <a:t>“Fate is a wet bank; it can make one slip.”</a:t>
            </a:r>
            <a:br>
              <a:rPr lang="en-AU" sz="2000" b="0" dirty="0"/>
            </a:br>
            <a:br>
              <a:rPr lang="en-AU" sz="2000" b="0" dirty="0"/>
            </a:br>
            <a:r>
              <a:rPr lang="en-AU" sz="2000" b="0" dirty="0"/>
              <a:t>“Heaven is far, earth is most precious, but it is with heaven that you multiply your goods, and all foreign lands breathe under it.”</a:t>
            </a:r>
            <a:br>
              <a:rPr lang="en-AU" dirty="0"/>
            </a:br>
            <a:endParaRPr lang="en-GB" dirty="0"/>
          </a:p>
        </p:txBody>
      </p:sp>
      <p:sp>
        <p:nvSpPr>
          <p:cNvPr id="3" name="Slide Number Placeholder 2"/>
          <p:cNvSpPr>
            <a:spLocks noGrp="1"/>
          </p:cNvSpPr>
          <p:nvPr>
            <p:ph type="sldNum" sz="quarter" idx="10"/>
          </p:nvPr>
        </p:nvSpPr>
        <p:spPr/>
        <p:txBody>
          <a:bodyPr/>
          <a:lstStyle/>
          <a:p>
            <a:fld id="{D263D112-7C89-384D-B4FC-664FC949D667}" type="slidenum">
              <a:rPr lang="en-US" smtClean="0"/>
              <a:pPr/>
              <a:t>9</a:t>
            </a:fld>
            <a:endParaRPr lang="en-US" dirty="0"/>
          </a:p>
        </p:txBody>
      </p:sp>
      <p:sp>
        <p:nvSpPr>
          <p:cNvPr id="4" name="Date Placeholder 3"/>
          <p:cNvSpPr>
            <a:spLocks noGrp="1"/>
          </p:cNvSpPr>
          <p:nvPr>
            <p:ph type="dt" sz="half" idx="11"/>
          </p:nvPr>
        </p:nvSpPr>
        <p:spPr/>
        <p:txBody>
          <a:bodyPr/>
          <a:lstStyle/>
          <a:p>
            <a:endParaRPr lang="en-US" dirty="0"/>
          </a:p>
        </p:txBody>
      </p:sp>
      <p:sp>
        <p:nvSpPr>
          <p:cNvPr id="5" name="Text Placeholder 4"/>
          <p:cNvSpPr>
            <a:spLocks noGrp="1"/>
          </p:cNvSpPr>
          <p:nvPr>
            <p:ph type="body" sz="quarter" idx="29"/>
          </p:nvPr>
        </p:nvSpPr>
        <p:spPr/>
        <p:txBody>
          <a:bodyPr/>
          <a:lstStyle/>
          <a:p>
            <a:r>
              <a:rPr lang="en-AU" dirty="0"/>
              <a:t>The Instructions …</a:t>
            </a:r>
            <a:endParaRPr lang="en-GB" dirty="0"/>
          </a:p>
        </p:txBody>
      </p:sp>
      <p:pic>
        <p:nvPicPr>
          <p:cNvPr id="6" name="Picture 5"/>
          <p:cNvPicPr>
            <a:picLocks noChangeAspect="1"/>
          </p:cNvPicPr>
          <p:nvPr/>
        </p:nvPicPr>
        <p:blipFill>
          <a:blip r:embed="rId2"/>
          <a:stretch>
            <a:fillRect/>
          </a:stretch>
        </p:blipFill>
        <p:spPr>
          <a:xfrm>
            <a:off x="5423452" y="2160103"/>
            <a:ext cx="3263348" cy="3263348"/>
          </a:xfrm>
          <a:prstGeom prst="rect">
            <a:avLst/>
          </a:prstGeom>
        </p:spPr>
      </p:pic>
    </p:spTree>
    <p:extLst>
      <p:ext uri="{BB962C8B-B14F-4D97-AF65-F5344CB8AC3E}">
        <p14:creationId xmlns:p14="http://schemas.microsoft.com/office/powerpoint/2010/main" val="37108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Mac Uni Palette">
      <a:dk1>
        <a:srgbClr val="000000"/>
      </a:dk1>
      <a:lt1>
        <a:srgbClr val="FFFFFF"/>
      </a:lt1>
      <a:dk2>
        <a:srgbClr val="611723"/>
      </a:dk2>
      <a:lt2>
        <a:srgbClr val="D6D2C4"/>
      </a:lt2>
      <a:accent1>
        <a:srgbClr val="CA0016"/>
      </a:accent1>
      <a:accent2>
        <a:srgbClr val="C5007D"/>
      </a:accent2>
      <a:accent3>
        <a:srgbClr val="7D215C"/>
      </a:accent3>
      <a:accent4>
        <a:srgbClr val="30322F"/>
      </a:accent4>
      <a:accent5>
        <a:srgbClr val="A6192E"/>
      </a:accent5>
      <a:accent6>
        <a:srgbClr val="505150"/>
      </a:accent6>
      <a:hlink>
        <a:srgbClr val="777877"/>
      </a:hlink>
      <a:folHlink>
        <a:srgbClr val="3C3C3B"/>
      </a:folHlink>
    </a:clrScheme>
    <a:fontScheme name="MQU">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numCol="1" spcCol="0" rtlCol="0">
        <a:normAutofit/>
      </a:bodyPr>
      <a:lstStyle>
        <a:defPPr marL="0" marR="0" indent="0" algn="l" defTabSz="457200" rtl="0" eaLnBrk="1" fontAlgn="auto" latinLnBrk="0" hangingPunct="1">
          <a:lnSpc>
            <a:spcPct val="100000"/>
          </a:lnSpc>
          <a:spcBef>
            <a:spcPts val="0"/>
          </a:spcBef>
          <a:spcAft>
            <a:spcPts val="300"/>
          </a:spcAft>
          <a:buClrTx/>
          <a:buSzTx/>
          <a:buFontTx/>
          <a:buNone/>
          <a:tabLst/>
          <a:defRPr sz="1400" b="0" i="0" cap="none" dirty="0" smtClean="0">
            <a:solidFill>
              <a:schemeClr val="tx1"/>
            </a:solidFill>
            <a:latin typeface="Georgia"/>
            <a:cs typeface="Georgia"/>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7446</TotalTime>
  <Words>646</Words>
  <Application>Microsoft Office PowerPoint</Application>
  <PresentationFormat>On-screen Show (4:3)</PresentationFormat>
  <Paragraphs>79</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Georgia</vt:lpstr>
      <vt:lpstr>Office Theme</vt:lpstr>
      <vt:lpstr>PowerPoint Presentation</vt:lpstr>
      <vt:lpstr> </vt:lpstr>
      <vt:lpstr>PowerPoint Presentation</vt:lpstr>
      <vt:lpstr>PowerPoint Presentation</vt:lpstr>
      <vt:lpstr>PowerPoint Presentation</vt:lpstr>
      <vt:lpstr>PowerPoint Presentation</vt:lpstr>
      <vt:lpstr>PowerPoint Presentation</vt:lpstr>
      <vt:lpstr>The Instructions of Shurrupag is an Sumerian wisdom composition dating to around the early third millennium BCE.  Present proverbs and wisdom in instructional style, from father to son.</vt:lpstr>
      <vt:lpstr>“A loving heart maintains a family; a hateful heart destroys a family.”  “You should not pass judgment when you drink beer”.  “You should not travel during the night: it can hide both good and evil.”  “Fate is a wet bank; it can make one slip.”  “Heaven is far, earth is most precious, but it is with heaven that you multiply your goods, and all foreign lands breathe under it.” </vt:lpstr>
      <vt:lpstr>PowerPoint Presentation</vt:lpstr>
      <vt:lpstr>PowerPoint Presentation</vt:lpstr>
      <vt:lpstr>PowerPoint Presentation</vt:lpstr>
      <vt:lpstr>Job, Ecclesiastes and Proverbs</vt:lpstr>
      <vt:lpstr> The Book of Proverbs, or What to do when one is dealing with a dolt</vt:lpstr>
      <vt:lpstr>PowerPoint Presentation</vt:lpstr>
      <vt:lpstr>PowerPoint Presentation</vt:lpstr>
      <vt:lpstr>PowerPoint Presentation</vt:lpstr>
      <vt:lpstr>PowerPoint Presentation</vt:lpstr>
      <vt:lpstr>PowerPoint Presentation</vt:lpstr>
    </vt:vector>
  </TitlesOfParts>
  <Company>Task 2 - PK: P32FM-P9WHP-RRC84-PG3M4-R438P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Studio Mac</dc:creator>
  <cp:lastModifiedBy>Louise</cp:lastModifiedBy>
  <cp:revision>1221</cp:revision>
  <cp:lastPrinted>2016-11-06T00:09:02Z</cp:lastPrinted>
  <dcterms:created xsi:type="dcterms:W3CDTF">2015-03-23T02:43:21Z</dcterms:created>
  <dcterms:modified xsi:type="dcterms:W3CDTF">2017-03-29T07:20:46Z</dcterms:modified>
</cp:coreProperties>
</file>